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8.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705" r:id="rId2"/>
  </p:sldMasterIdLst>
  <p:notesMasterIdLst>
    <p:notesMasterId r:id="rId56"/>
  </p:notesMasterIdLst>
  <p:handoutMasterIdLst>
    <p:handoutMasterId r:id="rId57"/>
  </p:handoutMasterIdLst>
  <p:sldIdLst>
    <p:sldId id="322" r:id="rId3"/>
    <p:sldId id="259" r:id="rId4"/>
    <p:sldId id="416" r:id="rId5"/>
    <p:sldId id="419" r:id="rId6"/>
    <p:sldId id="420" r:id="rId7"/>
    <p:sldId id="421" r:id="rId8"/>
    <p:sldId id="422" r:id="rId9"/>
    <p:sldId id="423" r:id="rId10"/>
    <p:sldId id="429" r:id="rId11"/>
    <p:sldId id="424" r:id="rId12"/>
    <p:sldId id="425" r:id="rId13"/>
    <p:sldId id="432" r:id="rId14"/>
    <p:sldId id="433" r:id="rId15"/>
    <p:sldId id="434" r:id="rId16"/>
    <p:sldId id="435" r:id="rId17"/>
    <p:sldId id="436" r:id="rId18"/>
    <p:sldId id="437" r:id="rId19"/>
    <p:sldId id="438" r:id="rId20"/>
    <p:sldId id="439" r:id="rId21"/>
    <p:sldId id="444" r:id="rId22"/>
    <p:sldId id="445" r:id="rId23"/>
    <p:sldId id="446" r:id="rId24"/>
    <p:sldId id="447" r:id="rId25"/>
    <p:sldId id="451" r:id="rId26"/>
    <p:sldId id="448" r:id="rId27"/>
    <p:sldId id="449" r:id="rId28"/>
    <p:sldId id="450" r:id="rId29"/>
    <p:sldId id="452" r:id="rId30"/>
    <p:sldId id="440" r:id="rId31"/>
    <p:sldId id="441" r:id="rId32"/>
    <p:sldId id="453" r:id="rId33"/>
    <p:sldId id="457" r:id="rId34"/>
    <p:sldId id="458" r:id="rId35"/>
    <p:sldId id="459" r:id="rId36"/>
    <p:sldId id="464" r:id="rId37"/>
    <p:sldId id="465" r:id="rId38"/>
    <p:sldId id="466" r:id="rId39"/>
    <p:sldId id="467" r:id="rId40"/>
    <p:sldId id="460" r:id="rId41"/>
    <p:sldId id="468" r:id="rId42"/>
    <p:sldId id="461" r:id="rId43"/>
    <p:sldId id="469" r:id="rId44"/>
    <p:sldId id="476" r:id="rId45"/>
    <p:sldId id="470" r:id="rId46"/>
    <p:sldId id="475" r:id="rId47"/>
    <p:sldId id="478" r:id="rId48"/>
    <p:sldId id="479" r:id="rId49"/>
    <p:sldId id="480" r:id="rId50"/>
    <p:sldId id="485" r:id="rId51"/>
    <p:sldId id="483" r:id="rId52"/>
    <p:sldId id="481" r:id="rId53"/>
    <p:sldId id="482" r:id="rId54"/>
    <p:sldId id="477" r:id="rId5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A8F"/>
    <a:srgbClr val="73D2E8"/>
    <a:srgbClr val="61C09E"/>
    <a:srgbClr val="C1D9DF"/>
    <a:srgbClr val="E29544"/>
    <a:srgbClr val="FCF5ED"/>
    <a:srgbClr val="E3893D"/>
    <a:srgbClr val="E47C37"/>
    <a:srgbClr val="00449A"/>
    <a:srgbClr val="0064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86" autoAdjust="0"/>
    <p:restoredTop sz="87130"/>
  </p:normalViewPr>
  <p:slideViewPr>
    <p:cSldViewPr snapToGrid="0" snapToObjects="1">
      <p:cViewPr varScale="1">
        <p:scale>
          <a:sx n="80" d="100"/>
          <a:sy n="80" d="100"/>
        </p:scale>
        <p:origin x="871" y="-92"/>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6F749-9DCD-450F-94CC-1F5E17CB4DCC}" type="doc">
      <dgm:prSet loTypeId="urn:microsoft.com/office/officeart/2005/8/layout/radial3" loCatId="cycle" qsTypeId="urn:microsoft.com/office/officeart/2005/8/quickstyle/simple1" qsCatId="simple" csTypeId="urn:microsoft.com/office/officeart/2005/8/colors/colorful1" csCatId="colorful" phldr="1"/>
      <dgm:spPr/>
      <dgm:t>
        <a:bodyPr/>
        <a:lstStyle/>
        <a:p>
          <a:endParaRPr lang="zh-CN" altLang="en-US"/>
        </a:p>
      </dgm:t>
    </dgm:pt>
    <dgm:pt modelId="{0A438609-B47D-4BD8-928B-587EE8B51052}">
      <dgm:prSet phldrT="[文本]"/>
      <dgm:spPr/>
      <dgm:t>
        <a:bodyPr/>
        <a:lstStyle/>
        <a:p>
          <a:r>
            <a:rPr lang="zh-CN" altLang="en-US" dirty="0"/>
            <a:t>判定</a:t>
          </a:r>
          <a:endParaRPr lang="en-US" altLang="zh-CN" dirty="0"/>
        </a:p>
        <a:p>
          <a:r>
            <a:rPr lang="zh-CN" altLang="en-US" dirty="0"/>
            <a:t>标准</a:t>
          </a:r>
        </a:p>
      </dgm:t>
    </dgm:pt>
    <dgm:pt modelId="{81C1D2E9-9433-45B5-A99F-0F2EA9199F78}" type="parTrans" cxnId="{2BE32FAA-E467-49FB-8346-216182D4F39A}">
      <dgm:prSet/>
      <dgm:spPr/>
      <dgm:t>
        <a:bodyPr/>
        <a:lstStyle/>
        <a:p>
          <a:endParaRPr lang="zh-CN" altLang="en-US"/>
        </a:p>
      </dgm:t>
    </dgm:pt>
    <dgm:pt modelId="{586CAC91-E974-466C-B556-DBAF5001D1D9}" type="sibTrans" cxnId="{2BE32FAA-E467-49FB-8346-216182D4F39A}">
      <dgm:prSet/>
      <dgm:spPr/>
      <dgm:t>
        <a:bodyPr/>
        <a:lstStyle/>
        <a:p>
          <a:endParaRPr lang="zh-CN" altLang="en-US"/>
        </a:p>
      </dgm:t>
    </dgm:pt>
    <dgm:pt modelId="{ABED3053-8033-4AE8-A0F0-17FF5DE9A45E}">
      <dgm:prSet phldrT="[文本]"/>
      <dgm:spPr/>
      <dgm:t>
        <a:bodyPr/>
        <a:lstStyle/>
        <a:p>
          <a:r>
            <a:rPr lang="zh-CN" altLang="en-US" dirty="0"/>
            <a:t>用户满意度</a:t>
          </a:r>
        </a:p>
      </dgm:t>
    </dgm:pt>
    <dgm:pt modelId="{6FD1F61F-0C88-4EF2-B8F5-EEB837265C46}" type="parTrans" cxnId="{DB01853F-1790-4996-B746-C2179F7E890D}">
      <dgm:prSet/>
      <dgm:spPr/>
      <dgm:t>
        <a:bodyPr/>
        <a:lstStyle/>
        <a:p>
          <a:endParaRPr lang="zh-CN" altLang="en-US"/>
        </a:p>
      </dgm:t>
    </dgm:pt>
    <dgm:pt modelId="{242F965A-5AC8-459D-BDF9-A2B9F73F5A47}" type="sibTrans" cxnId="{DB01853F-1790-4996-B746-C2179F7E890D}">
      <dgm:prSet/>
      <dgm:spPr/>
      <dgm:t>
        <a:bodyPr/>
        <a:lstStyle/>
        <a:p>
          <a:endParaRPr lang="zh-CN" altLang="en-US"/>
        </a:p>
      </dgm:t>
    </dgm:pt>
    <dgm:pt modelId="{1780A8E4-5F1B-43DA-89AC-60BFC51BEAA6}">
      <dgm:prSet phldrT="[文本]"/>
      <dgm:spPr/>
      <dgm:t>
        <a:bodyPr/>
        <a:lstStyle/>
        <a:p>
          <a:r>
            <a:rPr lang="zh-CN" altLang="en-US" dirty="0"/>
            <a:t>覆盖率</a:t>
          </a:r>
        </a:p>
      </dgm:t>
    </dgm:pt>
    <dgm:pt modelId="{90A77ECB-3F68-4C11-9FD4-5DDB552B24AC}" type="parTrans" cxnId="{BE9CFE77-D6FC-4BF2-87B3-CF1E038D6851}">
      <dgm:prSet/>
      <dgm:spPr/>
      <dgm:t>
        <a:bodyPr/>
        <a:lstStyle/>
        <a:p>
          <a:endParaRPr lang="zh-CN" altLang="en-US"/>
        </a:p>
      </dgm:t>
    </dgm:pt>
    <dgm:pt modelId="{A1B5A10E-DB15-411E-B90B-4F6142631AEC}" type="sibTrans" cxnId="{BE9CFE77-D6FC-4BF2-87B3-CF1E038D6851}">
      <dgm:prSet/>
      <dgm:spPr/>
      <dgm:t>
        <a:bodyPr/>
        <a:lstStyle/>
        <a:p>
          <a:endParaRPr lang="zh-CN" altLang="en-US"/>
        </a:p>
      </dgm:t>
    </dgm:pt>
    <dgm:pt modelId="{2D5015F6-8A3F-4A8A-BF94-CDBAB85C8A6C}">
      <dgm:prSet phldrT="[文本]"/>
      <dgm:spPr/>
      <dgm:t>
        <a:bodyPr/>
        <a:lstStyle/>
        <a:p>
          <a:r>
            <a:rPr lang="zh-CN" altLang="en-US" dirty="0"/>
            <a:t>预测准确度</a:t>
          </a:r>
        </a:p>
      </dgm:t>
    </dgm:pt>
    <dgm:pt modelId="{7A651764-2A40-4166-B60C-6F95199FF302}" type="parTrans" cxnId="{6699CEBD-BAC6-41A9-9D40-960B7E9AC227}">
      <dgm:prSet/>
      <dgm:spPr/>
      <dgm:t>
        <a:bodyPr/>
        <a:lstStyle/>
        <a:p>
          <a:endParaRPr lang="zh-CN" altLang="en-US"/>
        </a:p>
      </dgm:t>
    </dgm:pt>
    <dgm:pt modelId="{27FC9849-E5D6-4086-A861-17373AB6671A}" type="sibTrans" cxnId="{6699CEBD-BAC6-41A9-9D40-960B7E9AC227}">
      <dgm:prSet/>
      <dgm:spPr/>
      <dgm:t>
        <a:bodyPr/>
        <a:lstStyle/>
        <a:p>
          <a:endParaRPr lang="zh-CN" altLang="en-US"/>
        </a:p>
      </dgm:t>
    </dgm:pt>
    <dgm:pt modelId="{B6A71456-2F0B-4462-85BE-0FDE39AFF364}">
      <dgm:prSet phldrT="[文本]"/>
      <dgm:spPr/>
      <dgm:t>
        <a:bodyPr/>
        <a:lstStyle/>
        <a:p>
          <a:r>
            <a:rPr lang="zh-CN" altLang="en-US" dirty="0"/>
            <a:t>冷启动问题</a:t>
          </a:r>
        </a:p>
      </dgm:t>
    </dgm:pt>
    <dgm:pt modelId="{1A89936D-C372-4FB9-AEA2-0D9F5ADDEE69}" type="parTrans" cxnId="{6E8B6EB2-B73B-4501-9C03-DBC924E00011}">
      <dgm:prSet/>
      <dgm:spPr/>
      <dgm:t>
        <a:bodyPr/>
        <a:lstStyle/>
        <a:p>
          <a:endParaRPr lang="zh-CN" altLang="en-US"/>
        </a:p>
      </dgm:t>
    </dgm:pt>
    <dgm:pt modelId="{AA424666-8851-49DE-A230-B5257B0A2B7E}" type="sibTrans" cxnId="{6E8B6EB2-B73B-4501-9C03-DBC924E00011}">
      <dgm:prSet/>
      <dgm:spPr/>
      <dgm:t>
        <a:bodyPr/>
        <a:lstStyle/>
        <a:p>
          <a:endParaRPr lang="zh-CN" altLang="en-US"/>
        </a:p>
      </dgm:t>
    </dgm:pt>
    <dgm:pt modelId="{D2221A94-0BD6-43A1-BAFE-CE194F0DF4EF}">
      <dgm:prSet phldrT="[文本]"/>
      <dgm:spPr/>
      <dgm:t>
        <a:bodyPr/>
        <a:lstStyle/>
        <a:p>
          <a:r>
            <a:rPr lang="zh-CN" altLang="en-US" dirty="0"/>
            <a:t>过度推荐热门问题</a:t>
          </a:r>
        </a:p>
      </dgm:t>
    </dgm:pt>
    <dgm:pt modelId="{52D1BEE9-A814-46B9-9D58-425C354C7EFC}" type="parTrans" cxnId="{D21FB9E6-4669-4076-9FA1-582A73FA0969}">
      <dgm:prSet/>
      <dgm:spPr/>
      <dgm:t>
        <a:bodyPr/>
        <a:lstStyle/>
        <a:p>
          <a:endParaRPr lang="zh-CN" altLang="en-US"/>
        </a:p>
      </dgm:t>
    </dgm:pt>
    <dgm:pt modelId="{4E6F426B-A3A8-42D8-B81D-E390A31208A2}" type="sibTrans" cxnId="{D21FB9E6-4669-4076-9FA1-582A73FA0969}">
      <dgm:prSet/>
      <dgm:spPr/>
      <dgm:t>
        <a:bodyPr/>
        <a:lstStyle/>
        <a:p>
          <a:endParaRPr lang="zh-CN" altLang="en-US"/>
        </a:p>
      </dgm:t>
    </dgm:pt>
    <dgm:pt modelId="{9186FB19-4BC3-4C42-B4D7-7A82E5C4A7E1}">
      <dgm:prSet phldrT="[文本]"/>
      <dgm:spPr/>
      <dgm:t>
        <a:bodyPr/>
        <a:lstStyle/>
        <a:p>
          <a:r>
            <a:rPr lang="zh-CN" altLang="en-US" dirty="0"/>
            <a:t>多样性</a:t>
          </a:r>
        </a:p>
      </dgm:t>
    </dgm:pt>
    <dgm:pt modelId="{75739D46-1F97-4B32-9C8E-7C5DF303FD3C}" type="parTrans" cxnId="{9357A921-C5D6-4880-B87D-B0CA6B8E3060}">
      <dgm:prSet/>
      <dgm:spPr/>
      <dgm:t>
        <a:bodyPr/>
        <a:lstStyle/>
        <a:p>
          <a:endParaRPr lang="zh-CN" altLang="en-US"/>
        </a:p>
      </dgm:t>
    </dgm:pt>
    <dgm:pt modelId="{8AA8D0C8-5446-4273-A24A-70B71E48795C}" type="sibTrans" cxnId="{9357A921-C5D6-4880-B87D-B0CA6B8E3060}">
      <dgm:prSet/>
      <dgm:spPr/>
      <dgm:t>
        <a:bodyPr/>
        <a:lstStyle/>
        <a:p>
          <a:endParaRPr lang="zh-CN" altLang="en-US"/>
        </a:p>
      </dgm:t>
    </dgm:pt>
    <dgm:pt modelId="{35CE58FD-43DE-4DEB-BA18-C048A74C73DE}" type="pres">
      <dgm:prSet presAssocID="{48D6F749-9DCD-450F-94CC-1F5E17CB4DCC}" presName="composite" presStyleCnt="0">
        <dgm:presLayoutVars>
          <dgm:chMax val="1"/>
          <dgm:dir/>
          <dgm:resizeHandles val="exact"/>
        </dgm:presLayoutVars>
      </dgm:prSet>
      <dgm:spPr/>
    </dgm:pt>
    <dgm:pt modelId="{A42E7765-657A-4E43-AF59-3F40A89FFC67}" type="pres">
      <dgm:prSet presAssocID="{48D6F749-9DCD-450F-94CC-1F5E17CB4DCC}" presName="radial" presStyleCnt="0">
        <dgm:presLayoutVars>
          <dgm:animLvl val="ctr"/>
        </dgm:presLayoutVars>
      </dgm:prSet>
      <dgm:spPr/>
    </dgm:pt>
    <dgm:pt modelId="{0DD13114-1897-49F0-8948-937595D2DA7B}" type="pres">
      <dgm:prSet presAssocID="{0A438609-B47D-4BD8-928B-587EE8B51052}" presName="centerShape" presStyleLbl="vennNode1" presStyleIdx="0" presStyleCnt="7"/>
      <dgm:spPr/>
    </dgm:pt>
    <dgm:pt modelId="{FD779491-E3E8-4900-8D2D-1038441B9FCD}" type="pres">
      <dgm:prSet presAssocID="{ABED3053-8033-4AE8-A0F0-17FF5DE9A45E}" presName="node" presStyleLbl="vennNode1" presStyleIdx="1" presStyleCnt="7">
        <dgm:presLayoutVars>
          <dgm:bulletEnabled val="1"/>
        </dgm:presLayoutVars>
      </dgm:prSet>
      <dgm:spPr/>
    </dgm:pt>
    <dgm:pt modelId="{23FECDBD-E526-4423-9221-207FD6FDEA06}" type="pres">
      <dgm:prSet presAssocID="{1780A8E4-5F1B-43DA-89AC-60BFC51BEAA6}" presName="node" presStyleLbl="vennNode1" presStyleIdx="2" presStyleCnt="7">
        <dgm:presLayoutVars>
          <dgm:bulletEnabled val="1"/>
        </dgm:presLayoutVars>
      </dgm:prSet>
      <dgm:spPr/>
    </dgm:pt>
    <dgm:pt modelId="{2E509092-CEA7-489A-A8F8-846FAC0D93A4}" type="pres">
      <dgm:prSet presAssocID="{2D5015F6-8A3F-4A8A-BF94-CDBAB85C8A6C}" presName="node" presStyleLbl="vennNode1" presStyleIdx="3" presStyleCnt="7">
        <dgm:presLayoutVars>
          <dgm:bulletEnabled val="1"/>
        </dgm:presLayoutVars>
      </dgm:prSet>
      <dgm:spPr/>
    </dgm:pt>
    <dgm:pt modelId="{47FEE7B8-14AD-44FA-8D47-D000033CFDA9}" type="pres">
      <dgm:prSet presAssocID="{B6A71456-2F0B-4462-85BE-0FDE39AFF364}" presName="node" presStyleLbl="vennNode1" presStyleIdx="4" presStyleCnt="7">
        <dgm:presLayoutVars>
          <dgm:bulletEnabled val="1"/>
        </dgm:presLayoutVars>
      </dgm:prSet>
      <dgm:spPr/>
    </dgm:pt>
    <dgm:pt modelId="{475BD909-750E-42F4-AE54-A2A3266B12C4}" type="pres">
      <dgm:prSet presAssocID="{D2221A94-0BD6-43A1-BAFE-CE194F0DF4EF}" presName="node" presStyleLbl="vennNode1" presStyleIdx="5" presStyleCnt="7">
        <dgm:presLayoutVars>
          <dgm:bulletEnabled val="1"/>
        </dgm:presLayoutVars>
      </dgm:prSet>
      <dgm:spPr/>
    </dgm:pt>
    <dgm:pt modelId="{D73DB620-8D57-40DD-9BED-643E85F2D1F3}" type="pres">
      <dgm:prSet presAssocID="{9186FB19-4BC3-4C42-B4D7-7A82E5C4A7E1}" presName="node" presStyleLbl="vennNode1" presStyleIdx="6" presStyleCnt="7">
        <dgm:presLayoutVars>
          <dgm:bulletEnabled val="1"/>
        </dgm:presLayoutVars>
      </dgm:prSet>
      <dgm:spPr/>
    </dgm:pt>
  </dgm:ptLst>
  <dgm:cxnLst>
    <dgm:cxn modelId="{9357A921-C5D6-4880-B87D-B0CA6B8E3060}" srcId="{0A438609-B47D-4BD8-928B-587EE8B51052}" destId="{9186FB19-4BC3-4C42-B4D7-7A82E5C4A7E1}" srcOrd="5" destOrd="0" parTransId="{75739D46-1F97-4B32-9C8E-7C5DF303FD3C}" sibTransId="{8AA8D0C8-5446-4273-A24A-70B71E48795C}"/>
    <dgm:cxn modelId="{DB01853F-1790-4996-B746-C2179F7E890D}" srcId="{0A438609-B47D-4BD8-928B-587EE8B51052}" destId="{ABED3053-8033-4AE8-A0F0-17FF5DE9A45E}" srcOrd="0" destOrd="0" parTransId="{6FD1F61F-0C88-4EF2-B8F5-EEB837265C46}" sibTransId="{242F965A-5AC8-459D-BDF9-A2B9F73F5A47}"/>
    <dgm:cxn modelId="{FC2F3760-D683-466C-9A0B-BFDCA0464A39}" type="presOf" srcId="{1780A8E4-5F1B-43DA-89AC-60BFC51BEAA6}" destId="{23FECDBD-E526-4423-9221-207FD6FDEA06}" srcOrd="0" destOrd="0" presId="urn:microsoft.com/office/officeart/2005/8/layout/radial3"/>
    <dgm:cxn modelId="{13B30A4F-7B90-4A8A-B18C-19E0B7FE053C}" type="presOf" srcId="{D2221A94-0BD6-43A1-BAFE-CE194F0DF4EF}" destId="{475BD909-750E-42F4-AE54-A2A3266B12C4}" srcOrd="0" destOrd="0" presId="urn:microsoft.com/office/officeart/2005/8/layout/radial3"/>
    <dgm:cxn modelId="{BE9CFE77-D6FC-4BF2-87B3-CF1E038D6851}" srcId="{0A438609-B47D-4BD8-928B-587EE8B51052}" destId="{1780A8E4-5F1B-43DA-89AC-60BFC51BEAA6}" srcOrd="1" destOrd="0" parTransId="{90A77ECB-3F68-4C11-9FD4-5DDB552B24AC}" sibTransId="{A1B5A10E-DB15-411E-B90B-4F6142631AEC}"/>
    <dgm:cxn modelId="{C4DD857F-B49A-4AB7-BCE6-17C680A298C1}" type="presOf" srcId="{9186FB19-4BC3-4C42-B4D7-7A82E5C4A7E1}" destId="{D73DB620-8D57-40DD-9BED-643E85F2D1F3}" srcOrd="0" destOrd="0" presId="urn:microsoft.com/office/officeart/2005/8/layout/radial3"/>
    <dgm:cxn modelId="{48F56488-E844-4F78-BD57-D84A7A5DBB3F}" type="presOf" srcId="{2D5015F6-8A3F-4A8A-BF94-CDBAB85C8A6C}" destId="{2E509092-CEA7-489A-A8F8-846FAC0D93A4}" srcOrd="0" destOrd="0" presId="urn:microsoft.com/office/officeart/2005/8/layout/radial3"/>
    <dgm:cxn modelId="{2BE32FAA-E467-49FB-8346-216182D4F39A}" srcId="{48D6F749-9DCD-450F-94CC-1F5E17CB4DCC}" destId="{0A438609-B47D-4BD8-928B-587EE8B51052}" srcOrd="0" destOrd="0" parTransId="{81C1D2E9-9433-45B5-A99F-0F2EA9199F78}" sibTransId="{586CAC91-E974-466C-B556-DBAF5001D1D9}"/>
    <dgm:cxn modelId="{6E8B6EB2-B73B-4501-9C03-DBC924E00011}" srcId="{0A438609-B47D-4BD8-928B-587EE8B51052}" destId="{B6A71456-2F0B-4462-85BE-0FDE39AFF364}" srcOrd="3" destOrd="0" parTransId="{1A89936D-C372-4FB9-AEA2-0D9F5ADDEE69}" sibTransId="{AA424666-8851-49DE-A230-B5257B0A2B7E}"/>
    <dgm:cxn modelId="{2AD714B8-71E2-47B7-A566-074BF0A45A6D}" type="presOf" srcId="{B6A71456-2F0B-4462-85BE-0FDE39AFF364}" destId="{47FEE7B8-14AD-44FA-8D47-D000033CFDA9}" srcOrd="0" destOrd="0" presId="urn:microsoft.com/office/officeart/2005/8/layout/radial3"/>
    <dgm:cxn modelId="{6699CEBD-BAC6-41A9-9D40-960B7E9AC227}" srcId="{0A438609-B47D-4BD8-928B-587EE8B51052}" destId="{2D5015F6-8A3F-4A8A-BF94-CDBAB85C8A6C}" srcOrd="2" destOrd="0" parTransId="{7A651764-2A40-4166-B60C-6F95199FF302}" sibTransId="{27FC9849-E5D6-4086-A861-17373AB6671A}"/>
    <dgm:cxn modelId="{947885C6-79A0-4345-AC7D-60A33D82E89C}" type="presOf" srcId="{0A438609-B47D-4BD8-928B-587EE8B51052}" destId="{0DD13114-1897-49F0-8948-937595D2DA7B}" srcOrd="0" destOrd="0" presId="urn:microsoft.com/office/officeart/2005/8/layout/radial3"/>
    <dgm:cxn modelId="{B61E9ED3-EF51-41E8-B487-AB1D064EF76E}" type="presOf" srcId="{48D6F749-9DCD-450F-94CC-1F5E17CB4DCC}" destId="{35CE58FD-43DE-4DEB-BA18-C048A74C73DE}" srcOrd="0" destOrd="0" presId="urn:microsoft.com/office/officeart/2005/8/layout/radial3"/>
    <dgm:cxn modelId="{D21FB9E6-4669-4076-9FA1-582A73FA0969}" srcId="{0A438609-B47D-4BD8-928B-587EE8B51052}" destId="{D2221A94-0BD6-43A1-BAFE-CE194F0DF4EF}" srcOrd="4" destOrd="0" parTransId="{52D1BEE9-A814-46B9-9D58-425C354C7EFC}" sibTransId="{4E6F426B-A3A8-42D8-B81D-E390A31208A2}"/>
    <dgm:cxn modelId="{D422FCEF-C251-4910-8877-A7E8A03517CE}" type="presOf" srcId="{ABED3053-8033-4AE8-A0F0-17FF5DE9A45E}" destId="{FD779491-E3E8-4900-8D2D-1038441B9FCD}" srcOrd="0" destOrd="0" presId="urn:microsoft.com/office/officeart/2005/8/layout/radial3"/>
    <dgm:cxn modelId="{9E42634A-34F8-4E87-8B09-1012FAA7124F}" type="presParOf" srcId="{35CE58FD-43DE-4DEB-BA18-C048A74C73DE}" destId="{A42E7765-657A-4E43-AF59-3F40A89FFC67}" srcOrd="0" destOrd="0" presId="urn:microsoft.com/office/officeart/2005/8/layout/radial3"/>
    <dgm:cxn modelId="{7F47670F-BCBD-4DBD-9146-7E9EEE6FBD69}" type="presParOf" srcId="{A42E7765-657A-4E43-AF59-3F40A89FFC67}" destId="{0DD13114-1897-49F0-8948-937595D2DA7B}" srcOrd="0" destOrd="0" presId="urn:microsoft.com/office/officeart/2005/8/layout/radial3"/>
    <dgm:cxn modelId="{A6E8A002-BB32-4486-9221-6301AE7CE280}" type="presParOf" srcId="{A42E7765-657A-4E43-AF59-3F40A89FFC67}" destId="{FD779491-E3E8-4900-8D2D-1038441B9FCD}" srcOrd="1" destOrd="0" presId="urn:microsoft.com/office/officeart/2005/8/layout/radial3"/>
    <dgm:cxn modelId="{46E58D26-1CD9-4F58-BA9A-ABF8D3FAB58B}" type="presParOf" srcId="{A42E7765-657A-4E43-AF59-3F40A89FFC67}" destId="{23FECDBD-E526-4423-9221-207FD6FDEA06}" srcOrd="2" destOrd="0" presId="urn:microsoft.com/office/officeart/2005/8/layout/radial3"/>
    <dgm:cxn modelId="{EA2444B9-41FB-484E-920F-1058D16F1B77}" type="presParOf" srcId="{A42E7765-657A-4E43-AF59-3F40A89FFC67}" destId="{2E509092-CEA7-489A-A8F8-846FAC0D93A4}" srcOrd="3" destOrd="0" presId="urn:microsoft.com/office/officeart/2005/8/layout/radial3"/>
    <dgm:cxn modelId="{E9F53337-8E13-4C02-8A42-0BF3A76C830E}" type="presParOf" srcId="{A42E7765-657A-4E43-AF59-3F40A89FFC67}" destId="{47FEE7B8-14AD-44FA-8D47-D000033CFDA9}" srcOrd="4" destOrd="0" presId="urn:microsoft.com/office/officeart/2005/8/layout/radial3"/>
    <dgm:cxn modelId="{CF5B7A73-9BCE-4189-9DF4-FCE50F873BA0}" type="presParOf" srcId="{A42E7765-657A-4E43-AF59-3F40A89FFC67}" destId="{475BD909-750E-42F4-AE54-A2A3266B12C4}" srcOrd="5" destOrd="0" presId="urn:microsoft.com/office/officeart/2005/8/layout/radial3"/>
    <dgm:cxn modelId="{9F533DB8-A662-45BB-A72A-40FCDBE982A4}" type="presParOf" srcId="{A42E7765-657A-4E43-AF59-3F40A89FFC67}" destId="{D73DB620-8D57-40DD-9BED-643E85F2D1F3}"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1B869C-9EF0-47DE-89EC-202BC8E90DC7}" type="doc">
      <dgm:prSet loTypeId="urn:microsoft.com/office/officeart/2005/8/layout/hierarchy2" loCatId="hierarchy" qsTypeId="urn:microsoft.com/office/officeart/2005/8/quickstyle/simple2" qsCatId="simple" csTypeId="urn:microsoft.com/office/officeart/2005/8/colors/colorful2" csCatId="colorful" phldr="1"/>
      <dgm:spPr/>
      <dgm:t>
        <a:bodyPr/>
        <a:lstStyle/>
        <a:p>
          <a:endParaRPr lang="zh-CN" altLang="en-US"/>
        </a:p>
      </dgm:t>
    </dgm:pt>
    <dgm:pt modelId="{9D0EEFB8-7AC6-4DA2-80C6-9C3B8B7D685D}">
      <dgm:prSet phldrT="[文本]" custT="1"/>
      <dgm:spPr/>
      <dgm:t>
        <a:bodyPr/>
        <a:lstStyle/>
        <a:p>
          <a:r>
            <a:rPr lang="zh-CN" altLang="en-US" sz="2400" dirty="0"/>
            <a:t>环境数据</a:t>
          </a:r>
        </a:p>
      </dgm:t>
    </dgm:pt>
    <dgm:pt modelId="{2806D22B-9A83-4FF9-BC7C-866B4627F2CE}" type="parTrans" cxnId="{19695551-575B-4FAF-93DB-3219A337797B}">
      <dgm:prSet/>
      <dgm:spPr/>
      <dgm:t>
        <a:bodyPr/>
        <a:lstStyle/>
        <a:p>
          <a:endParaRPr lang="zh-CN" altLang="en-US"/>
        </a:p>
      </dgm:t>
    </dgm:pt>
    <dgm:pt modelId="{3D5B5F99-4843-4C02-B930-10C7549ED746}" type="sibTrans" cxnId="{19695551-575B-4FAF-93DB-3219A337797B}">
      <dgm:prSet/>
      <dgm:spPr/>
      <dgm:t>
        <a:bodyPr/>
        <a:lstStyle/>
        <a:p>
          <a:endParaRPr lang="zh-CN" altLang="en-US"/>
        </a:p>
      </dgm:t>
    </dgm:pt>
    <dgm:pt modelId="{0A732C4D-C33D-4721-9E98-A3566FC8DD1F}">
      <dgm:prSet phldrT="[文本]" custT="1"/>
      <dgm:spPr/>
      <dgm:t>
        <a:bodyPr/>
        <a:lstStyle/>
        <a:p>
          <a:r>
            <a:rPr lang="zh-CN" altLang="en-US" sz="1800" dirty="0"/>
            <a:t>环境预测数据</a:t>
          </a:r>
        </a:p>
      </dgm:t>
    </dgm:pt>
    <dgm:pt modelId="{FD1D3A7D-50C5-4958-9B63-E51D30EA072A}" type="parTrans" cxnId="{876FA5F8-1EB7-449A-AE46-2C01211CEB2C}">
      <dgm:prSet/>
      <dgm:spPr/>
      <dgm:t>
        <a:bodyPr/>
        <a:lstStyle/>
        <a:p>
          <a:endParaRPr lang="zh-CN" altLang="en-US"/>
        </a:p>
      </dgm:t>
    </dgm:pt>
    <dgm:pt modelId="{80FF1C85-CC05-4606-BBA1-A33B9D8E0AD7}" type="sibTrans" cxnId="{876FA5F8-1EB7-449A-AE46-2C01211CEB2C}">
      <dgm:prSet/>
      <dgm:spPr/>
      <dgm:t>
        <a:bodyPr/>
        <a:lstStyle/>
        <a:p>
          <a:endParaRPr lang="zh-CN" altLang="en-US"/>
        </a:p>
      </dgm:t>
    </dgm:pt>
    <dgm:pt modelId="{878B3452-19B2-4E3D-A05A-E52AC032168B}">
      <dgm:prSet phldrT="[文本]" custT="1"/>
      <dgm:spPr/>
      <dgm:t>
        <a:bodyPr/>
        <a:lstStyle/>
        <a:p>
          <a:endParaRPr lang="en-US" altLang="zh-CN" sz="900" dirty="0"/>
        </a:p>
        <a:p>
          <a:r>
            <a:rPr lang="zh-CN" altLang="en-US" sz="1400" dirty="0"/>
            <a:t>中国天气网每日发布的天气预报</a:t>
          </a:r>
        </a:p>
        <a:p>
          <a:endParaRPr lang="zh-CN" altLang="en-US" sz="900" dirty="0"/>
        </a:p>
      </dgm:t>
    </dgm:pt>
    <dgm:pt modelId="{0C8AD0B5-3920-48D3-9C9F-FA857C07D338}" type="parTrans" cxnId="{495B2DC6-AA57-41F8-AAC6-0DFB4C1C5A93}">
      <dgm:prSet/>
      <dgm:spPr/>
      <dgm:t>
        <a:bodyPr/>
        <a:lstStyle/>
        <a:p>
          <a:endParaRPr lang="zh-CN" altLang="en-US"/>
        </a:p>
      </dgm:t>
    </dgm:pt>
    <dgm:pt modelId="{64BA88B1-DF65-41F8-88BB-51000905CA97}" type="sibTrans" cxnId="{495B2DC6-AA57-41F8-AAC6-0DFB4C1C5A93}">
      <dgm:prSet/>
      <dgm:spPr/>
      <dgm:t>
        <a:bodyPr/>
        <a:lstStyle/>
        <a:p>
          <a:endParaRPr lang="zh-CN" altLang="en-US"/>
        </a:p>
      </dgm:t>
    </dgm:pt>
    <dgm:pt modelId="{EE4E5A4F-701B-4E18-8284-309139F92126}">
      <dgm:prSet phldrT="[文本]" custT="1"/>
      <dgm:spPr/>
      <dgm:t>
        <a:bodyPr/>
        <a:lstStyle/>
        <a:p>
          <a:r>
            <a:rPr lang="zh-CN" altLang="en-US" sz="1400" dirty="0"/>
            <a:t>环境云大数据平台发布的</a:t>
          </a:r>
          <a:endParaRPr lang="en-US" altLang="zh-CN" sz="1400" dirty="0"/>
        </a:p>
        <a:p>
          <a:r>
            <a:rPr lang="zh-CN" altLang="en-US" sz="1400" dirty="0"/>
            <a:t>每日空气质量趋势预报</a:t>
          </a:r>
        </a:p>
      </dgm:t>
    </dgm:pt>
    <dgm:pt modelId="{A6CFC43E-549C-4309-B103-0044CFA69084}" type="parTrans" cxnId="{66BE64CC-ABD3-4EF6-BE4A-A890F04A62A8}">
      <dgm:prSet/>
      <dgm:spPr/>
      <dgm:t>
        <a:bodyPr/>
        <a:lstStyle/>
        <a:p>
          <a:endParaRPr lang="zh-CN" altLang="en-US"/>
        </a:p>
      </dgm:t>
    </dgm:pt>
    <dgm:pt modelId="{7004B18D-F5A5-438D-BF63-D57DA1BB2503}" type="sibTrans" cxnId="{66BE64CC-ABD3-4EF6-BE4A-A890F04A62A8}">
      <dgm:prSet/>
      <dgm:spPr/>
      <dgm:t>
        <a:bodyPr/>
        <a:lstStyle/>
        <a:p>
          <a:endParaRPr lang="zh-CN" altLang="en-US"/>
        </a:p>
      </dgm:t>
    </dgm:pt>
    <dgm:pt modelId="{8D9D7924-1CA7-48B0-9C3E-CBB5755FD4F9}">
      <dgm:prSet phldrT="[文本]" custT="1"/>
      <dgm:spPr/>
      <dgm:t>
        <a:bodyPr/>
        <a:lstStyle/>
        <a:p>
          <a:r>
            <a:rPr lang="zh-CN" altLang="en-US" sz="1800" dirty="0"/>
            <a:t>环境实况数据</a:t>
          </a:r>
        </a:p>
      </dgm:t>
    </dgm:pt>
    <dgm:pt modelId="{A98DCE70-63F4-4377-9768-FA5B90E76773}" type="parTrans" cxnId="{09B42B62-2E65-4230-8591-29E06CEEDD57}">
      <dgm:prSet/>
      <dgm:spPr/>
      <dgm:t>
        <a:bodyPr/>
        <a:lstStyle/>
        <a:p>
          <a:endParaRPr lang="zh-CN" altLang="en-US"/>
        </a:p>
      </dgm:t>
    </dgm:pt>
    <dgm:pt modelId="{0B3E826D-A1BA-4F61-9B6F-43EF3386A725}" type="sibTrans" cxnId="{09B42B62-2E65-4230-8591-29E06CEEDD57}">
      <dgm:prSet/>
      <dgm:spPr/>
      <dgm:t>
        <a:bodyPr/>
        <a:lstStyle/>
        <a:p>
          <a:endParaRPr lang="zh-CN" altLang="en-US"/>
        </a:p>
      </dgm:t>
    </dgm:pt>
    <dgm:pt modelId="{510F1291-13C0-4EC4-BADB-2711FB9EC29D}">
      <dgm:prSet phldrT="[文本]" custT="1"/>
      <dgm:spPr/>
      <dgm:t>
        <a:bodyPr/>
        <a:lstStyle/>
        <a:p>
          <a:r>
            <a:rPr lang="zh-CN" altLang="en-US" sz="1400" dirty="0"/>
            <a:t>中央气象台每小时发布的城市天气实况</a:t>
          </a:r>
        </a:p>
      </dgm:t>
    </dgm:pt>
    <dgm:pt modelId="{7C33DB8E-2AB2-4D10-9540-364BD4B79416}" type="parTrans" cxnId="{28AB7AEF-8710-4D49-89D1-623487E363AB}">
      <dgm:prSet/>
      <dgm:spPr/>
      <dgm:t>
        <a:bodyPr/>
        <a:lstStyle/>
        <a:p>
          <a:endParaRPr lang="zh-CN" altLang="en-US"/>
        </a:p>
      </dgm:t>
    </dgm:pt>
    <dgm:pt modelId="{D8F320CB-9E66-4ADC-90F5-3BE030F056A2}" type="sibTrans" cxnId="{28AB7AEF-8710-4D49-89D1-623487E363AB}">
      <dgm:prSet/>
      <dgm:spPr/>
      <dgm:t>
        <a:bodyPr/>
        <a:lstStyle/>
        <a:p>
          <a:endParaRPr lang="zh-CN" altLang="en-US"/>
        </a:p>
      </dgm:t>
    </dgm:pt>
    <dgm:pt modelId="{FF8042D6-C8CC-42FA-BBD5-F8B4F64ABB94}">
      <dgm:prSet custT="1"/>
      <dgm:spPr/>
      <dgm:t>
        <a:bodyPr/>
        <a:lstStyle/>
        <a:p>
          <a:r>
            <a:rPr lang="zh-CN" altLang="en-US" sz="1400" dirty="0"/>
            <a:t>第三方环境数据平台</a:t>
          </a:r>
          <a:r>
            <a:rPr lang="en-US" altLang="en-US" sz="1400" dirty="0"/>
            <a:t>PM25.in</a:t>
          </a:r>
          <a:r>
            <a:rPr lang="zh-CN" altLang="en-US" sz="1400" dirty="0"/>
            <a:t>每小时更新的全国空气质量实况</a:t>
          </a:r>
        </a:p>
      </dgm:t>
    </dgm:pt>
    <dgm:pt modelId="{9165A51C-5BC0-4011-B43F-77963A3849C6}" type="parTrans" cxnId="{0EC9F415-5844-4EA0-AA29-7DA27AE3334B}">
      <dgm:prSet/>
      <dgm:spPr/>
      <dgm:t>
        <a:bodyPr/>
        <a:lstStyle/>
        <a:p>
          <a:endParaRPr lang="zh-CN" altLang="en-US"/>
        </a:p>
      </dgm:t>
    </dgm:pt>
    <dgm:pt modelId="{C5C19DD3-3761-4C63-BFB2-40C019191467}" type="sibTrans" cxnId="{0EC9F415-5844-4EA0-AA29-7DA27AE3334B}">
      <dgm:prSet/>
      <dgm:spPr/>
      <dgm:t>
        <a:bodyPr/>
        <a:lstStyle/>
        <a:p>
          <a:endParaRPr lang="zh-CN" altLang="en-US"/>
        </a:p>
      </dgm:t>
    </dgm:pt>
    <dgm:pt modelId="{2C07A773-5B7B-4352-B513-F633CCF3D197}" type="pres">
      <dgm:prSet presAssocID="{F01B869C-9EF0-47DE-89EC-202BC8E90DC7}" presName="diagram" presStyleCnt="0">
        <dgm:presLayoutVars>
          <dgm:chPref val="1"/>
          <dgm:dir/>
          <dgm:animOne val="branch"/>
          <dgm:animLvl val="lvl"/>
          <dgm:resizeHandles val="exact"/>
        </dgm:presLayoutVars>
      </dgm:prSet>
      <dgm:spPr/>
    </dgm:pt>
    <dgm:pt modelId="{4058DF50-77FD-41E3-839E-BAD809206152}" type="pres">
      <dgm:prSet presAssocID="{9D0EEFB8-7AC6-4DA2-80C6-9C3B8B7D685D}" presName="root1" presStyleCnt="0"/>
      <dgm:spPr/>
    </dgm:pt>
    <dgm:pt modelId="{53B76B35-495C-4BD1-96BA-BF0017830FEF}" type="pres">
      <dgm:prSet presAssocID="{9D0EEFB8-7AC6-4DA2-80C6-9C3B8B7D685D}" presName="LevelOneTextNode" presStyleLbl="node0" presStyleIdx="0" presStyleCnt="1">
        <dgm:presLayoutVars>
          <dgm:chPref val="3"/>
        </dgm:presLayoutVars>
      </dgm:prSet>
      <dgm:spPr/>
    </dgm:pt>
    <dgm:pt modelId="{81070F4B-608E-478A-AC03-0483188555FD}" type="pres">
      <dgm:prSet presAssocID="{9D0EEFB8-7AC6-4DA2-80C6-9C3B8B7D685D}" presName="level2hierChild" presStyleCnt="0"/>
      <dgm:spPr/>
    </dgm:pt>
    <dgm:pt modelId="{49EA4AC1-7819-4592-A6DC-10A2CA9423F3}" type="pres">
      <dgm:prSet presAssocID="{FD1D3A7D-50C5-4958-9B63-E51D30EA072A}" presName="conn2-1" presStyleLbl="parChTrans1D2" presStyleIdx="0" presStyleCnt="2"/>
      <dgm:spPr/>
    </dgm:pt>
    <dgm:pt modelId="{C51C3303-0DFB-4314-BDFA-4688BB134486}" type="pres">
      <dgm:prSet presAssocID="{FD1D3A7D-50C5-4958-9B63-E51D30EA072A}" presName="connTx" presStyleLbl="parChTrans1D2" presStyleIdx="0" presStyleCnt="2"/>
      <dgm:spPr/>
    </dgm:pt>
    <dgm:pt modelId="{3B99716C-E4D3-4A7E-B0D5-5FEC061D6CF1}" type="pres">
      <dgm:prSet presAssocID="{0A732C4D-C33D-4721-9E98-A3566FC8DD1F}" presName="root2" presStyleCnt="0"/>
      <dgm:spPr/>
    </dgm:pt>
    <dgm:pt modelId="{03E95F59-3304-4402-AFC7-5CB8DE22C782}" type="pres">
      <dgm:prSet presAssocID="{0A732C4D-C33D-4721-9E98-A3566FC8DD1F}" presName="LevelTwoTextNode" presStyleLbl="node2" presStyleIdx="0" presStyleCnt="2">
        <dgm:presLayoutVars>
          <dgm:chPref val="3"/>
        </dgm:presLayoutVars>
      </dgm:prSet>
      <dgm:spPr/>
    </dgm:pt>
    <dgm:pt modelId="{149BE8E0-AE16-4E2D-A1F8-CA9FEA938023}" type="pres">
      <dgm:prSet presAssocID="{0A732C4D-C33D-4721-9E98-A3566FC8DD1F}" presName="level3hierChild" presStyleCnt="0"/>
      <dgm:spPr/>
    </dgm:pt>
    <dgm:pt modelId="{39F19C84-3FD7-4BB3-81E8-B264BEAAD245}" type="pres">
      <dgm:prSet presAssocID="{0C8AD0B5-3920-48D3-9C9F-FA857C07D338}" presName="conn2-1" presStyleLbl="parChTrans1D3" presStyleIdx="0" presStyleCnt="4"/>
      <dgm:spPr/>
    </dgm:pt>
    <dgm:pt modelId="{CCDC56C1-990A-42C7-AFBF-39D993BDEFAF}" type="pres">
      <dgm:prSet presAssocID="{0C8AD0B5-3920-48D3-9C9F-FA857C07D338}" presName="connTx" presStyleLbl="parChTrans1D3" presStyleIdx="0" presStyleCnt="4"/>
      <dgm:spPr/>
    </dgm:pt>
    <dgm:pt modelId="{01100DEC-1CFC-4354-8A5E-88986D870D46}" type="pres">
      <dgm:prSet presAssocID="{878B3452-19B2-4E3D-A05A-E52AC032168B}" presName="root2" presStyleCnt="0"/>
      <dgm:spPr/>
    </dgm:pt>
    <dgm:pt modelId="{E886E17A-F364-4112-AABA-8A08D6897CDF}" type="pres">
      <dgm:prSet presAssocID="{878B3452-19B2-4E3D-A05A-E52AC032168B}" presName="LevelTwoTextNode" presStyleLbl="node3" presStyleIdx="0" presStyleCnt="4" custScaleX="210328" custScaleY="69756" custLinFactNeighborX="991" custLinFactNeighborY="487">
        <dgm:presLayoutVars>
          <dgm:chPref val="3"/>
        </dgm:presLayoutVars>
      </dgm:prSet>
      <dgm:spPr/>
    </dgm:pt>
    <dgm:pt modelId="{4D26363F-F66C-4046-BD64-328DA15BFE3E}" type="pres">
      <dgm:prSet presAssocID="{878B3452-19B2-4E3D-A05A-E52AC032168B}" presName="level3hierChild" presStyleCnt="0"/>
      <dgm:spPr/>
    </dgm:pt>
    <dgm:pt modelId="{A90F9C34-7401-4281-91B2-34DE59D0D6E0}" type="pres">
      <dgm:prSet presAssocID="{A6CFC43E-549C-4309-B103-0044CFA69084}" presName="conn2-1" presStyleLbl="parChTrans1D3" presStyleIdx="1" presStyleCnt="4"/>
      <dgm:spPr/>
    </dgm:pt>
    <dgm:pt modelId="{52AD3FC0-12C0-416A-8DF0-FB870C2515F2}" type="pres">
      <dgm:prSet presAssocID="{A6CFC43E-549C-4309-B103-0044CFA69084}" presName="connTx" presStyleLbl="parChTrans1D3" presStyleIdx="1" presStyleCnt="4"/>
      <dgm:spPr/>
    </dgm:pt>
    <dgm:pt modelId="{E70F7DD2-64AB-4EC3-A38B-ECD5695ECECF}" type="pres">
      <dgm:prSet presAssocID="{EE4E5A4F-701B-4E18-8284-309139F92126}" presName="root2" presStyleCnt="0"/>
      <dgm:spPr/>
    </dgm:pt>
    <dgm:pt modelId="{7B04853C-EC70-40E6-8A3B-D031DC4787F7}" type="pres">
      <dgm:prSet presAssocID="{EE4E5A4F-701B-4E18-8284-309139F92126}" presName="LevelTwoTextNode" presStyleLbl="node3" presStyleIdx="1" presStyleCnt="4" custScaleX="209211">
        <dgm:presLayoutVars>
          <dgm:chPref val="3"/>
        </dgm:presLayoutVars>
      </dgm:prSet>
      <dgm:spPr/>
    </dgm:pt>
    <dgm:pt modelId="{F4538AA0-F413-4305-87CB-96C7A7BA1AEA}" type="pres">
      <dgm:prSet presAssocID="{EE4E5A4F-701B-4E18-8284-309139F92126}" presName="level3hierChild" presStyleCnt="0"/>
      <dgm:spPr/>
    </dgm:pt>
    <dgm:pt modelId="{D4DF23CC-1611-4E44-8274-60886E9DFE82}" type="pres">
      <dgm:prSet presAssocID="{A98DCE70-63F4-4377-9768-FA5B90E76773}" presName="conn2-1" presStyleLbl="parChTrans1D2" presStyleIdx="1" presStyleCnt="2"/>
      <dgm:spPr/>
    </dgm:pt>
    <dgm:pt modelId="{CE835276-4F47-4377-9DB6-A8A3CD131AAB}" type="pres">
      <dgm:prSet presAssocID="{A98DCE70-63F4-4377-9768-FA5B90E76773}" presName="connTx" presStyleLbl="parChTrans1D2" presStyleIdx="1" presStyleCnt="2"/>
      <dgm:spPr/>
    </dgm:pt>
    <dgm:pt modelId="{ABE2CDD6-42E8-4C46-B343-CB621BACF958}" type="pres">
      <dgm:prSet presAssocID="{8D9D7924-1CA7-48B0-9C3E-CBB5755FD4F9}" presName="root2" presStyleCnt="0"/>
      <dgm:spPr/>
    </dgm:pt>
    <dgm:pt modelId="{1773469F-C935-403A-9800-C87E53336CB1}" type="pres">
      <dgm:prSet presAssocID="{8D9D7924-1CA7-48B0-9C3E-CBB5755FD4F9}" presName="LevelTwoTextNode" presStyleLbl="node2" presStyleIdx="1" presStyleCnt="2">
        <dgm:presLayoutVars>
          <dgm:chPref val="3"/>
        </dgm:presLayoutVars>
      </dgm:prSet>
      <dgm:spPr/>
    </dgm:pt>
    <dgm:pt modelId="{9AB5D64B-21D9-4214-B0C8-8F4DDA712FC0}" type="pres">
      <dgm:prSet presAssocID="{8D9D7924-1CA7-48B0-9C3E-CBB5755FD4F9}" presName="level3hierChild" presStyleCnt="0"/>
      <dgm:spPr/>
    </dgm:pt>
    <dgm:pt modelId="{8C133162-9FA2-43D3-8625-B0FD27BAFF69}" type="pres">
      <dgm:prSet presAssocID="{7C33DB8E-2AB2-4D10-9540-364BD4B79416}" presName="conn2-1" presStyleLbl="parChTrans1D3" presStyleIdx="2" presStyleCnt="4"/>
      <dgm:spPr/>
    </dgm:pt>
    <dgm:pt modelId="{4D29F1E5-1C89-41EA-92AF-E4B5526E1398}" type="pres">
      <dgm:prSet presAssocID="{7C33DB8E-2AB2-4D10-9540-364BD4B79416}" presName="connTx" presStyleLbl="parChTrans1D3" presStyleIdx="2" presStyleCnt="4"/>
      <dgm:spPr/>
    </dgm:pt>
    <dgm:pt modelId="{7D40EB49-160E-4F4B-BEFC-1B74A459110C}" type="pres">
      <dgm:prSet presAssocID="{510F1291-13C0-4EC4-BADB-2711FB9EC29D}" presName="root2" presStyleCnt="0"/>
      <dgm:spPr/>
    </dgm:pt>
    <dgm:pt modelId="{27DD3351-708B-43B2-89C7-03405BAD68B9}" type="pres">
      <dgm:prSet presAssocID="{510F1291-13C0-4EC4-BADB-2711FB9EC29D}" presName="LevelTwoTextNode" presStyleLbl="node3" presStyleIdx="2" presStyleCnt="4" custScaleX="210448">
        <dgm:presLayoutVars>
          <dgm:chPref val="3"/>
        </dgm:presLayoutVars>
      </dgm:prSet>
      <dgm:spPr/>
    </dgm:pt>
    <dgm:pt modelId="{5ACEB0E0-8CCA-4E52-94E3-ED145F6B306E}" type="pres">
      <dgm:prSet presAssocID="{510F1291-13C0-4EC4-BADB-2711FB9EC29D}" presName="level3hierChild" presStyleCnt="0"/>
      <dgm:spPr/>
    </dgm:pt>
    <dgm:pt modelId="{A0D93AFF-88AD-447D-83F8-5475081E9260}" type="pres">
      <dgm:prSet presAssocID="{9165A51C-5BC0-4011-B43F-77963A3849C6}" presName="conn2-1" presStyleLbl="parChTrans1D3" presStyleIdx="3" presStyleCnt="4"/>
      <dgm:spPr/>
    </dgm:pt>
    <dgm:pt modelId="{29BBF04C-0CD0-4168-846D-733399AB30A0}" type="pres">
      <dgm:prSet presAssocID="{9165A51C-5BC0-4011-B43F-77963A3849C6}" presName="connTx" presStyleLbl="parChTrans1D3" presStyleIdx="3" presStyleCnt="4"/>
      <dgm:spPr/>
    </dgm:pt>
    <dgm:pt modelId="{618B2F5D-2B62-487D-91DE-CE754BA4E934}" type="pres">
      <dgm:prSet presAssocID="{FF8042D6-C8CC-42FA-BBD5-F8B4F64ABB94}" presName="root2" presStyleCnt="0"/>
      <dgm:spPr/>
    </dgm:pt>
    <dgm:pt modelId="{4240FFA0-5F63-40B5-801C-DDF0B37FA2B8}" type="pres">
      <dgm:prSet presAssocID="{FF8042D6-C8CC-42FA-BBD5-F8B4F64ABB94}" presName="LevelTwoTextNode" presStyleLbl="node3" presStyleIdx="3" presStyleCnt="4" custScaleX="209358">
        <dgm:presLayoutVars>
          <dgm:chPref val="3"/>
        </dgm:presLayoutVars>
      </dgm:prSet>
      <dgm:spPr/>
    </dgm:pt>
    <dgm:pt modelId="{D06FD596-24BF-4554-9BF5-92F977D78A3E}" type="pres">
      <dgm:prSet presAssocID="{FF8042D6-C8CC-42FA-BBD5-F8B4F64ABB94}" presName="level3hierChild" presStyleCnt="0"/>
      <dgm:spPr/>
    </dgm:pt>
  </dgm:ptLst>
  <dgm:cxnLst>
    <dgm:cxn modelId="{9A0D600A-141D-49B7-ACA7-B94F7383E4D4}" type="presOf" srcId="{0A732C4D-C33D-4721-9E98-A3566FC8DD1F}" destId="{03E95F59-3304-4402-AFC7-5CB8DE22C782}" srcOrd="0" destOrd="0" presId="urn:microsoft.com/office/officeart/2005/8/layout/hierarchy2"/>
    <dgm:cxn modelId="{D3D53414-7D2A-41F6-B89D-0207AFED6480}" type="presOf" srcId="{9165A51C-5BC0-4011-B43F-77963A3849C6}" destId="{A0D93AFF-88AD-447D-83F8-5475081E9260}" srcOrd="0" destOrd="0" presId="urn:microsoft.com/office/officeart/2005/8/layout/hierarchy2"/>
    <dgm:cxn modelId="{C1535015-BED2-470A-85C9-021AC5942079}" type="presOf" srcId="{0C8AD0B5-3920-48D3-9C9F-FA857C07D338}" destId="{CCDC56C1-990A-42C7-AFBF-39D993BDEFAF}" srcOrd="1" destOrd="0" presId="urn:microsoft.com/office/officeart/2005/8/layout/hierarchy2"/>
    <dgm:cxn modelId="{0EC9F415-5844-4EA0-AA29-7DA27AE3334B}" srcId="{8D9D7924-1CA7-48B0-9C3E-CBB5755FD4F9}" destId="{FF8042D6-C8CC-42FA-BBD5-F8B4F64ABB94}" srcOrd="1" destOrd="0" parTransId="{9165A51C-5BC0-4011-B43F-77963A3849C6}" sibTransId="{C5C19DD3-3761-4C63-BFB2-40C019191467}"/>
    <dgm:cxn modelId="{77D37E17-F0AF-4613-BEB4-D4B499F55DFF}" type="presOf" srcId="{A98DCE70-63F4-4377-9768-FA5B90E76773}" destId="{CE835276-4F47-4377-9DB6-A8A3CD131AAB}" srcOrd="1" destOrd="0" presId="urn:microsoft.com/office/officeart/2005/8/layout/hierarchy2"/>
    <dgm:cxn modelId="{95AD3B25-58E5-4D40-8E1A-7C2A74E2A352}" type="presOf" srcId="{9D0EEFB8-7AC6-4DA2-80C6-9C3B8B7D685D}" destId="{53B76B35-495C-4BD1-96BA-BF0017830FEF}" srcOrd="0" destOrd="0" presId="urn:microsoft.com/office/officeart/2005/8/layout/hierarchy2"/>
    <dgm:cxn modelId="{902B4726-F2CA-41AF-A8D6-0D7EAFB6E9D6}" type="presOf" srcId="{A6CFC43E-549C-4309-B103-0044CFA69084}" destId="{A90F9C34-7401-4281-91B2-34DE59D0D6E0}" srcOrd="0" destOrd="0" presId="urn:microsoft.com/office/officeart/2005/8/layout/hierarchy2"/>
    <dgm:cxn modelId="{FF02683A-184A-48E0-B118-CEDA3F845FE8}" type="presOf" srcId="{878B3452-19B2-4E3D-A05A-E52AC032168B}" destId="{E886E17A-F364-4112-AABA-8A08D6897CDF}" srcOrd="0" destOrd="0" presId="urn:microsoft.com/office/officeart/2005/8/layout/hierarchy2"/>
    <dgm:cxn modelId="{6C3DDB5E-D555-48C6-9E7D-F6D718342272}" type="presOf" srcId="{7C33DB8E-2AB2-4D10-9540-364BD4B79416}" destId="{4D29F1E5-1C89-41EA-92AF-E4B5526E1398}" srcOrd="1" destOrd="0" presId="urn:microsoft.com/office/officeart/2005/8/layout/hierarchy2"/>
    <dgm:cxn modelId="{EF0EDD61-42E9-4530-8CEF-1887E0D510DE}" type="presOf" srcId="{A6CFC43E-549C-4309-B103-0044CFA69084}" destId="{52AD3FC0-12C0-416A-8DF0-FB870C2515F2}" srcOrd="1" destOrd="0" presId="urn:microsoft.com/office/officeart/2005/8/layout/hierarchy2"/>
    <dgm:cxn modelId="{09B42B62-2E65-4230-8591-29E06CEEDD57}" srcId="{9D0EEFB8-7AC6-4DA2-80C6-9C3B8B7D685D}" destId="{8D9D7924-1CA7-48B0-9C3E-CBB5755FD4F9}" srcOrd="1" destOrd="0" parTransId="{A98DCE70-63F4-4377-9768-FA5B90E76773}" sibTransId="{0B3E826D-A1BA-4F61-9B6F-43EF3386A725}"/>
    <dgm:cxn modelId="{2DD67262-0373-490C-B6D8-EA60B17CFD2B}" type="presOf" srcId="{FD1D3A7D-50C5-4958-9B63-E51D30EA072A}" destId="{C51C3303-0DFB-4314-BDFA-4688BB134486}" srcOrd="1" destOrd="0" presId="urn:microsoft.com/office/officeart/2005/8/layout/hierarchy2"/>
    <dgm:cxn modelId="{DFC3DF42-76B7-4FA7-8DB8-786FB9F1E73C}" type="presOf" srcId="{9165A51C-5BC0-4011-B43F-77963A3849C6}" destId="{29BBF04C-0CD0-4168-846D-733399AB30A0}" srcOrd="1" destOrd="0" presId="urn:microsoft.com/office/officeart/2005/8/layout/hierarchy2"/>
    <dgm:cxn modelId="{449AAB70-8429-45EF-B3F5-207931B9CB6B}" type="presOf" srcId="{F01B869C-9EF0-47DE-89EC-202BC8E90DC7}" destId="{2C07A773-5B7B-4352-B513-F633CCF3D197}" srcOrd="0" destOrd="0" presId="urn:microsoft.com/office/officeart/2005/8/layout/hierarchy2"/>
    <dgm:cxn modelId="{19695551-575B-4FAF-93DB-3219A337797B}" srcId="{F01B869C-9EF0-47DE-89EC-202BC8E90DC7}" destId="{9D0EEFB8-7AC6-4DA2-80C6-9C3B8B7D685D}" srcOrd="0" destOrd="0" parTransId="{2806D22B-9A83-4FF9-BC7C-866B4627F2CE}" sibTransId="{3D5B5F99-4843-4C02-B930-10C7549ED746}"/>
    <dgm:cxn modelId="{FFD0718D-FC48-4490-8593-12803DBBFA2C}" type="presOf" srcId="{FD1D3A7D-50C5-4958-9B63-E51D30EA072A}" destId="{49EA4AC1-7819-4592-A6DC-10A2CA9423F3}" srcOrd="0" destOrd="0" presId="urn:microsoft.com/office/officeart/2005/8/layout/hierarchy2"/>
    <dgm:cxn modelId="{C6686FA1-E2EB-4576-9685-DB90ED4EE004}" type="presOf" srcId="{7C33DB8E-2AB2-4D10-9540-364BD4B79416}" destId="{8C133162-9FA2-43D3-8625-B0FD27BAFF69}" srcOrd="0" destOrd="0" presId="urn:microsoft.com/office/officeart/2005/8/layout/hierarchy2"/>
    <dgm:cxn modelId="{CC445CAF-4586-4AD7-9C71-EC072AC0A4DF}" type="presOf" srcId="{8D9D7924-1CA7-48B0-9C3E-CBB5755FD4F9}" destId="{1773469F-C935-403A-9800-C87E53336CB1}" srcOrd="0" destOrd="0" presId="urn:microsoft.com/office/officeart/2005/8/layout/hierarchy2"/>
    <dgm:cxn modelId="{07C516B7-1DDB-48BF-A306-353539B2AF2C}" type="presOf" srcId="{510F1291-13C0-4EC4-BADB-2711FB9EC29D}" destId="{27DD3351-708B-43B2-89C7-03405BAD68B9}" srcOrd="0" destOrd="0" presId="urn:microsoft.com/office/officeart/2005/8/layout/hierarchy2"/>
    <dgm:cxn modelId="{EE8DDBC0-8A04-4C3D-B17E-A83F6C2C5BF5}" type="presOf" srcId="{0C8AD0B5-3920-48D3-9C9F-FA857C07D338}" destId="{39F19C84-3FD7-4BB3-81E8-B264BEAAD245}" srcOrd="0" destOrd="0" presId="urn:microsoft.com/office/officeart/2005/8/layout/hierarchy2"/>
    <dgm:cxn modelId="{495B2DC6-AA57-41F8-AAC6-0DFB4C1C5A93}" srcId="{0A732C4D-C33D-4721-9E98-A3566FC8DD1F}" destId="{878B3452-19B2-4E3D-A05A-E52AC032168B}" srcOrd="0" destOrd="0" parTransId="{0C8AD0B5-3920-48D3-9C9F-FA857C07D338}" sibTransId="{64BA88B1-DF65-41F8-88BB-51000905CA97}"/>
    <dgm:cxn modelId="{66BE64CC-ABD3-4EF6-BE4A-A890F04A62A8}" srcId="{0A732C4D-C33D-4721-9E98-A3566FC8DD1F}" destId="{EE4E5A4F-701B-4E18-8284-309139F92126}" srcOrd="1" destOrd="0" parTransId="{A6CFC43E-549C-4309-B103-0044CFA69084}" sibTransId="{7004B18D-F5A5-438D-BF63-D57DA1BB2503}"/>
    <dgm:cxn modelId="{B8CB21D1-65B6-4F5C-84F2-BF211429901F}" type="presOf" srcId="{FF8042D6-C8CC-42FA-BBD5-F8B4F64ABB94}" destId="{4240FFA0-5F63-40B5-801C-DDF0B37FA2B8}" srcOrd="0" destOrd="0" presId="urn:microsoft.com/office/officeart/2005/8/layout/hierarchy2"/>
    <dgm:cxn modelId="{2A29D6E4-9ED5-4CB5-B411-B58F895C5A37}" type="presOf" srcId="{A98DCE70-63F4-4377-9768-FA5B90E76773}" destId="{D4DF23CC-1611-4E44-8274-60886E9DFE82}" srcOrd="0" destOrd="0" presId="urn:microsoft.com/office/officeart/2005/8/layout/hierarchy2"/>
    <dgm:cxn modelId="{64E01CEF-EE47-466F-B32C-CD8755B84B39}" type="presOf" srcId="{EE4E5A4F-701B-4E18-8284-309139F92126}" destId="{7B04853C-EC70-40E6-8A3B-D031DC4787F7}" srcOrd="0" destOrd="0" presId="urn:microsoft.com/office/officeart/2005/8/layout/hierarchy2"/>
    <dgm:cxn modelId="{28AB7AEF-8710-4D49-89D1-623487E363AB}" srcId="{8D9D7924-1CA7-48B0-9C3E-CBB5755FD4F9}" destId="{510F1291-13C0-4EC4-BADB-2711FB9EC29D}" srcOrd="0" destOrd="0" parTransId="{7C33DB8E-2AB2-4D10-9540-364BD4B79416}" sibTransId="{D8F320CB-9E66-4ADC-90F5-3BE030F056A2}"/>
    <dgm:cxn modelId="{876FA5F8-1EB7-449A-AE46-2C01211CEB2C}" srcId="{9D0EEFB8-7AC6-4DA2-80C6-9C3B8B7D685D}" destId="{0A732C4D-C33D-4721-9E98-A3566FC8DD1F}" srcOrd="0" destOrd="0" parTransId="{FD1D3A7D-50C5-4958-9B63-E51D30EA072A}" sibTransId="{80FF1C85-CC05-4606-BBA1-A33B9D8E0AD7}"/>
    <dgm:cxn modelId="{9F8CD962-C877-41EA-A4A4-0A37826C6E1F}" type="presParOf" srcId="{2C07A773-5B7B-4352-B513-F633CCF3D197}" destId="{4058DF50-77FD-41E3-839E-BAD809206152}" srcOrd="0" destOrd="0" presId="urn:microsoft.com/office/officeart/2005/8/layout/hierarchy2"/>
    <dgm:cxn modelId="{C422F1D9-1537-462B-B2E4-0D72C0158744}" type="presParOf" srcId="{4058DF50-77FD-41E3-839E-BAD809206152}" destId="{53B76B35-495C-4BD1-96BA-BF0017830FEF}" srcOrd="0" destOrd="0" presId="urn:microsoft.com/office/officeart/2005/8/layout/hierarchy2"/>
    <dgm:cxn modelId="{F2C8C680-9FE3-4F4A-BD13-9E351BFA7DEF}" type="presParOf" srcId="{4058DF50-77FD-41E3-839E-BAD809206152}" destId="{81070F4B-608E-478A-AC03-0483188555FD}" srcOrd="1" destOrd="0" presId="urn:microsoft.com/office/officeart/2005/8/layout/hierarchy2"/>
    <dgm:cxn modelId="{2E629C44-A82A-42AA-AC55-1311DD8D1746}" type="presParOf" srcId="{81070F4B-608E-478A-AC03-0483188555FD}" destId="{49EA4AC1-7819-4592-A6DC-10A2CA9423F3}" srcOrd="0" destOrd="0" presId="urn:microsoft.com/office/officeart/2005/8/layout/hierarchy2"/>
    <dgm:cxn modelId="{7ECD6755-4D08-4368-AAFE-26E3F5926852}" type="presParOf" srcId="{49EA4AC1-7819-4592-A6DC-10A2CA9423F3}" destId="{C51C3303-0DFB-4314-BDFA-4688BB134486}" srcOrd="0" destOrd="0" presId="urn:microsoft.com/office/officeart/2005/8/layout/hierarchy2"/>
    <dgm:cxn modelId="{5EC2481D-5AAF-448C-9C79-28A863E68E17}" type="presParOf" srcId="{81070F4B-608E-478A-AC03-0483188555FD}" destId="{3B99716C-E4D3-4A7E-B0D5-5FEC061D6CF1}" srcOrd="1" destOrd="0" presId="urn:microsoft.com/office/officeart/2005/8/layout/hierarchy2"/>
    <dgm:cxn modelId="{12221319-CDFD-44A9-8837-12E9EC0AA780}" type="presParOf" srcId="{3B99716C-E4D3-4A7E-B0D5-5FEC061D6CF1}" destId="{03E95F59-3304-4402-AFC7-5CB8DE22C782}" srcOrd="0" destOrd="0" presId="urn:microsoft.com/office/officeart/2005/8/layout/hierarchy2"/>
    <dgm:cxn modelId="{EB30EEF0-A8DD-4DFB-8AFB-607702F4FCBA}" type="presParOf" srcId="{3B99716C-E4D3-4A7E-B0D5-5FEC061D6CF1}" destId="{149BE8E0-AE16-4E2D-A1F8-CA9FEA938023}" srcOrd="1" destOrd="0" presId="urn:microsoft.com/office/officeart/2005/8/layout/hierarchy2"/>
    <dgm:cxn modelId="{5CF4B6DC-7193-46B1-A890-7784121EE80A}" type="presParOf" srcId="{149BE8E0-AE16-4E2D-A1F8-CA9FEA938023}" destId="{39F19C84-3FD7-4BB3-81E8-B264BEAAD245}" srcOrd="0" destOrd="0" presId="urn:microsoft.com/office/officeart/2005/8/layout/hierarchy2"/>
    <dgm:cxn modelId="{C2DD0169-698A-4FB6-BE18-2D0BB8DC81D8}" type="presParOf" srcId="{39F19C84-3FD7-4BB3-81E8-B264BEAAD245}" destId="{CCDC56C1-990A-42C7-AFBF-39D993BDEFAF}" srcOrd="0" destOrd="0" presId="urn:microsoft.com/office/officeart/2005/8/layout/hierarchy2"/>
    <dgm:cxn modelId="{2854CDA2-3FF2-48B6-A87F-28438F8BD078}" type="presParOf" srcId="{149BE8E0-AE16-4E2D-A1F8-CA9FEA938023}" destId="{01100DEC-1CFC-4354-8A5E-88986D870D46}" srcOrd="1" destOrd="0" presId="urn:microsoft.com/office/officeart/2005/8/layout/hierarchy2"/>
    <dgm:cxn modelId="{02122DE9-F05C-4B59-942D-7357571B3242}" type="presParOf" srcId="{01100DEC-1CFC-4354-8A5E-88986D870D46}" destId="{E886E17A-F364-4112-AABA-8A08D6897CDF}" srcOrd="0" destOrd="0" presId="urn:microsoft.com/office/officeart/2005/8/layout/hierarchy2"/>
    <dgm:cxn modelId="{9996832E-BA62-4794-85E0-46F41C883AB9}" type="presParOf" srcId="{01100DEC-1CFC-4354-8A5E-88986D870D46}" destId="{4D26363F-F66C-4046-BD64-328DA15BFE3E}" srcOrd="1" destOrd="0" presId="urn:microsoft.com/office/officeart/2005/8/layout/hierarchy2"/>
    <dgm:cxn modelId="{D3BBBC2F-5D4B-4C54-85AC-B7CD7566A201}" type="presParOf" srcId="{149BE8E0-AE16-4E2D-A1F8-CA9FEA938023}" destId="{A90F9C34-7401-4281-91B2-34DE59D0D6E0}" srcOrd="2" destOrd="0" presId="urn:microsoft.com/office/officeart/2005/8/layout/hierarchy2"/>
    <dgm:cxn modelId="{299C19B1-A6CA-497C-A992-C0F17FC8EFA1}" type="presParOf" srcId="{A90F9C34-7401-4281-91B2-34DE59D0D6E0}" destId="{52AD3FC0-12C0-416A-8DF0-FB870C2515F2}" srcOrd="0" destOrd="0" presId="urn:microsoft.com/office/officeart/2005/8/layout/hierarchy2"/>
    <dgm:cxn modelId="{31FC1E69-6DF9-42F1-AEF0-9F325AFB1579}" type="presParOf" srcId="{149BE8E0-AE16-4E2D-A1F8-CA9FEA938023}" destId="{E70F7DD2-64AB-4EC3-A38B-ECD5695ECECF}" srcOrd="3" destOrd="0" presId="urn:microsoft.com/office/officeart/2005/8/layout/hierarchy2"/>
    <dgm:cxn modelId="{1E65534A-E73A-4F6D-A408-4BCB3C9FA5F8}" type="presParOf" srcId="{E70F7DD2-64AB-4EC3-A38B-ECD5695ECECF}" destId="{7B04853C-EC70-40E6-8A3B-D031DC4787F7}" srcOrd="0" destOrd="0" presId="urn:microsoft.com/office/officeart/2005/8/layout/hierarchy2"/>
    <dgm:cxn modelId="{5CC9BFC3-98F8-4301-92FC-2A156F67598E}" type="presParOf" srcId="{E70F7DD2-64AB-4EC3-A38B-ECD5695ECECF}" destId="{F4538AA0-F413-4305-87CB-96C7A7BA1AEA}" srcOrd="1" destOrd="0" presId="urn:microsoft.com/office/officeart/2005/8/layout/hierarchy2"/>
    <dgm:cxn modelId="{91B8AB45-0E3F-4F8C-B9E7-74410EE025A2}" type="presParOf" srcId="{81070F4B-608E-478A-AC03-0483188555FD}" destId="{D4DF23CC-1611-4E44-8274-60886E9DFE82}" srcOrd="2" destOrd="0" presId="urn:microsoft.com/office/officeart/2005/8/layout/hierarchy2"/>
    <dgm:cxn modelId="{20F80080-2BCC-484A-9FD3-9211373BB723}" type="presParOf" srcId="{D4DF23CC-1611-4E44-8274-60886E9DFE82}" destId="{CE835276-4F47-4377-9DB6-A8A3CD131AAB}" srcOrd="0" destOrd="0" presId="urn:microsoft.com/office/officeart/2005/8/layout/hierarchy2"/>
    <dgm:cxn modelId="{7325760A-C097-48AF-9D7D-0B96A9112FBF}" type="presParOf" srcId="{81070F4B-608E-478A-AC03-0483188555FD}" destId="{ABE2CDD6-42E8-4C46-B343-CB621BACF958}" srcOrd="3" destOrd="0" presId="urn:microsoft.com/office/officeart/2005/8/layout/hierarchy2"/>
    <dgm:cxn modelId="{37534755-DF77-4AD6-A7A0-A8FC35A4E530}" type="presParOf" srcId="{ABE2CDD6-42E8-4C46-B343-CB621BACF958}" destId="{1773469F-C935-403A-9800-C87E53336CB1}" srcOrd="0" destOrd="0" presId="urn:microsoft.com/office/officeart/2005/8/layout/hierarchy2"/>
    <dgm:cxn modelId="{B0FB275D-3AAF-4E95-B41D-DF363042B2D6}" type="presParOf" srcId="{ABE2CDD6-42E8-4C46-B343-CB621BACF958}" destId="{9AB5D64B-21D9-4214-B0C8-8F4DDA712FC0}" srcOrd="1" destOrd="0" presId="urn:microsoft.com/office/officeart/2005/8/layout/hierarchy2"/>
    <dgm:cxn modelId="{15020ACA-1A9C-48E7-BCC6-C899817CE891}" type="presParOf" srcId="{9AB5D64B-21D9-4214-B0C8-8F4DDA712FC0}" destId="{8C133162-9FA2-43D3-8625-B0FD27BAFF69}" srcOrd="0" destOrd="0" presId="urn:microsoft.com/office/officeart/2005/8/layout/hierarchy2"/>
    <dgm:cxn modelId="{E13A63F8-4F55-47D6-88B2-9DEACA7D400A}" type="presParOf" srcId="{8C133162-9FA2-43D3-8625-B0FD27BAFF69}" destId="{4D29F1E5-1C89-41EA-92AF-E4B5526E1398}" srcOrd="0" destOrd="0" presId="urn:microsoft.com/office/officeart/2005/8/layout/hierarchy2"/>
    <dgm:cxn modelId="{2A08E61D-765A-4C5A-B133-C8261CC708CE}" type="presParOf" srcId="{9AB5D64B-21D9-4214-B0C8-8F4DDA712FC0}" destId="{7D40EB49-160E-4F4B-BEFC-1B74A459110C}" srcOrd="1" destOrd="0" presId="urn:microsoft.com/office/officeart/2005/8/layout/hierarchy2"/>
    <dgm:cxn modelId="{4BC56898-0E83-4277-BE5D-B4CEA39E62FE}" type="presParOf" srcId="{7D40EB49-160E-4F4B-BEFC-1B74A459110C}" destId="{27DD3351-708B-43B2-89C7-03405BAD68B9}" srcOrd="0" destOrd="0" presId="urn:microsoft.com/office/officeart/2005/8/layout/hierarchy2"/>
    <dgm:cxn modelId="{6E704593-F209-4BE4-BDED-179005B6092F}" type="presParOf" srcId="{7D40EB49-160E-4F4B-BEFC-1B74A459110C}" destId="{5ACEB0E0-8CCA-4E52-94E3-ED145F6B306E}" srcOrd="1" destOrd="0" presId="urn:microsoft.com/office/officeart/2005/8/layout/hierarchy2"/>
    <dgm:cxn modelId="{55570238-37DA-4BBC-AF33-203F537149F8}" type="presParOf" srcId="{9AB5D64B-21D9-4214-B0C8-8F4DDA712FC0}" destId="{A0D93AFF-88AD-447D-83F8-5475081E9260}" srcOrd="2" destOrd="0" presId="urn:microsoft.com/office/officeart/2005/8/layout/hierarchy2"/>
    <dgm:cxn modelId="{12DE09DE-E3D6-4DF7-954C-71487E6AB7B2}" type="presParOf" srcId="{A0D93AFF-88AD-447D-83F8-5475081E9260}" destId="{29BBF04C-0CD0-4168-846D-733399AB30A0}" srcOrd="0" destOrd="0" presId="urn:microsoft.com/office/officeart/2005/8/layout/hierarchy2"/>
    <dgm:cxn modelId="{6AC694A8-4376-4BD0-9562-3DD42DE2D6B5}" type="presParOf" srcId="{9AB5D64B-21D9-4214-B0C8-8F4DDA712FC0}" destId="{618B2F5D-2B62-487D-91DE-CE754BA4E934}" srcOrd="3" destOrd="0" presId="urn:microsoft.com/office/officeart/2005/8/layout/hierarchy2"/>
    <dgm:cxn modelId="{FD250D74-AEEA-4985-B965-2077BD79B54A}" type="presParOf" srcId="{618B2F5D-2B62-487D-91DE-CE754BA4E934}" destId="{4240FFA0-5F63-40B5-801C-DDF0B37FA2B8}" srcOrd="0" destOrd="0" presId="urn:microsoft.com/office/officeart/2005/8/layout/hierarchy2"/>
    <dgm:cxn modelId="{47346D00-EB98-4D7D-92D9-1D8C686390BC}" type="presParOf" srcId="{618B2F5D-2B62-487D-91DE-CE754BA4E934}" destId="{D06FD596-24BF-4554-9BF5-92F977D78A3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F7FE86-8BEB-406C-97B7-C64EE14728F4}" type="doc">
      <dgm:prSet loTypeId="urn:microsoft.com/office/officeart/2009/3/layout/RandomtoResultProcess" loCatId="process" qsTypeId="urn:microsoft.com/office/officeart/2005/8/quickstyle/simple1" qsCatId="simple" csTypeId="urn:microsoft.com/office/officeart/2005/8/colors/colorful1" csCatId="colorful" phldr="1"/>
      <dgm:spPr/>
    </dgm:pt>
    <dgm:pt modelId="{0F1C910B-848E-4299-AB3B-B05A0F2F82AE}">
      <dgm:prSet phldrT="[文本]" custT="1"/>
      <dgm:spPr/>
      <dgm:t>
        <a:bodyPr/>
        <a:lstStyle/>
        <a:p>
          <a:r>
            <a:rPr lang="zh-CN" altLang="en-US" sz="1600" dirty="0"/>
            <a:t>预先设定异常值判定条件，排除采集的无效环境数据</a:t>
          </a:r>
        </a:p>
      </dgm:t>
    </dgm:pt>
    <dgm:pt modelId="{326D23AB-C030-40F2-A8B2-6666323C109B}" type="parTrans" cxnId="{805B3992-EBA3-46A1-9BD6-4923324389EB}">
      <dgm:prSet/>
      <dgm:spPr/>
      <dgm:t>
        <a:bodyPr/>
        <a:lstStyle/>
        <a:p>
          <a:endParaRPr lang="zh-CN" altLang="en-US"/>
        </a:p>
      </dgm:t>
    </dgm:pt>
    <dgm:pt modelId="{09DD5E79-1997-4395-8E86-B65D8FB039C3}" type="sibTrans" cxnId="{805B3992-EBA3-46A1-9BD6-4923324389EB}">
      <dgm:prSet/>
      <dgm:spPr/>
      <dgm:t>
        <a:bodyPr/>
        <a:lstStyle/>
        <a:p>
          <a:endParaRPr lang="zh-CN" altLang="en-US"/>
        </a:p>
      </dgm:t>
    </dgm:pt>
    <dgm:pt modelId="{AE64F3ED-A74D-4C60-8AC4-C245F779B9D1}">
      <dgm:prSet phldrT="[文本]" custT="1"/>
      <dgm:spPr/>
      <dgm:t>
        <a:bodyPr/>
        <a:lstStyle/>
        <a:p>
          <a:r>
            <a:rPr lang="zh-CN" altLang="en-US" sz="1600" dirty="0"/>
            <a:t>原始环境数据值有时可能并不便于查询</a:t>
          </a:r>
        </a:p>
      </dgm:t>
    </dgm:pt>
    <dgm:pt modelId="{2AB24CD3-43D7-437F-8A49-AC50F82F747E}" type="parTrans" cxnId="{18A60E60-66BF-4E61-AF51-F4695C8BA7E0}">
      <dgm:prSet/>
      <dgm:spPr/>
      <dgm:t>
        <a:bodyPr/>
        <a:lstStyle/>
        <a:p>
          <a:endParaRPr lang="zh-CN" altLang="en-US"/>
        </a:p>
      </dgm:t>
    </dgm:pt>
    <dgm:pt modelId="{14297C25-0E59-42B5-B617-C8AC366CB947}" type="sibTrans" cxnId="{18A60E60-66BF-4E61-AF51-F4695C8BA7E0}">
      <dgm:prSet/>
      <dgm:spPr/>
      <dgm:t>
        <a:bodyPr/>
        <a:lstStyle/>
        <a:p>
          <a:endParaRPr lang="zh-CN" altLang="en-US"/>
        </a:p>
      </dgm:t>
    </dgm:pt>
    <dgm:pt modelId="{5C93A265-26B9-4950-BC38-A7B321DB4E30}">
      <dgm:prSet phldrT="[文本]" custT="1"/>
      <dgm:spPr/>
      <dgm:t>
        <a:bodyPr/>
        <a:lstStyle/>
        <a:p>
          <a:r>
            <a:rPr lang="zh-CN" altLang="en-US" sz="1600" dirty="0"/>
            <a:t>根据站点经纬度确定所属城市，统计该市所有站点数据值并存储，以提供城市级别的环境数据查询</a:t>
          </a:r>
        </a:p>
      </dgm:t>
    </dgm:pt>
    <dgm:pt modelId="{8A43D885-4A1A-4C5E-B7F6-7BA137EAF18F}" type="parTrans" cxnId="{37A6A860-1CC6-48E3-B8EC-099F9F3FE683}">
      <dgm:prSet/>
      <dgm:spPr/>
      <dgm:t>
        <a:bodyPr/>
        <a:lstStyle/>
        <a:p>
          <a:endParaRPr lang="zh-CN" altLang="en-US"/>
        </a:p>
      </dgm:t>
    </dgm:pt>
    <dgm:pt modelId="{5185A693-50BF-4E5C-9039-2903D9C1CD86}" type="sibTrans" cxnId="{37A6A860-1CC6-48E3-B8EC-099F9F3FE683}">
      <dgm:prSet/>
      <dgm:spPr/>
      <dgm:t>
        <a:bodyPr/>
        <a:lstStyle/>
        <a:p>
          <a:endParaRPr lang="zh-CN" altLang="en-US"/>
        </a:p>
      </dgm:t>
    </dgm:pt>
    <dgm:pt modelId="{8968D969-633D-4118-802E-B7A903CEB688}" type="pres">
      <dgm:prSet presAssocID="{8BF7FE86-8BEB-406C-97B7-C64EE14728F4}" presName="Name0" presStyleCnt="0">
        <dgm:presLayoutVars>
          <dgm:dir/>
          <dgm:animOne val="branch"/>
          <dgm:animLvl val="lvl"/>
        </dgm:presLayoutVars>
      </dgm:prSet>
      <dgm:spPr/>
    </dgm:pt>
    <dgm:pt modelId="{25680FAA-30E1-4DC5-AC80-FBA7B430E46D}" type="pres">
      <dgm:prSet presAssocID="{0F1C910B-848E-4299-AB3B-B05A0F2F82AE}" presName="chaos" presStyleCnt="0"/>
      <dgm:spPr/>
    </dgm:pt>
    <dgm:pt modelId="{5E0BE290-D64A-4A71-AE97-E838B3ECAD81}" type="pres">
      <dgm:prSet presAssocID="{0F1C910B-848E-4299-AB3B-B05A0F2F82AE}" presName="parTx1" presStyleLbl="revTx" presStyleIdx="0" presStyleCnt="2"/>
      <dgm:spPr/>
    </dgm:pt>
    <dgm:pt modelId="{E038AC25-7EC7-4C68-9688-BD7CFCC668B2}" type="pres">
      <dgm:prSet presAssocID="{0F1C910B-848E-4299-AB3B-B05A0F2F82AE}" presName="c1" presStyleLbl="node1" presStyleIdx="0" presStyleCnt="19"/>
      <dgm:spPr/>
    </dgm:pt>
    <dgm:pt modelId="{6E849A1D-4599-4F4A-8D91-1D4BCEADA1DB}" type="pres">
      <dgm:prSet presAssocID="{0F1C910B-848E-4299-AB3B-B05A0F2F82AE}" presName="c2" presStyleLbl="node1" presStyleIdx="1" presStyleCnt="19"/>
      <dgm:spPr/>
    </dgm:pt>
    <dgm:pt modelId="{102F75E9-7C22-4DEA-959C-FCC2CF000680}" type="pres">
      <dgm:prSet presAssocID="{0F1C910B-848E-4299-AB3B-B05A0F2F82AE}" presName="c3" presStyleLbl="node1" presStyleIdx="2" presStyleCnt="19"/>
      <dgm:spPr/>
    </dgm:pt>
    <dgm:pt modelId="{DAF36BBF-30A1-415A-A538-B8394ACB2295}" type="pres">
      <dgm:prSet presAssocID="{0F1C910B-848E-4299-AB3B-B05A0F2F82AE}" presName="c4" presStyleLbl="node1" presStyleIdx="3" presStyleCnt="19"/>
      <dgm:spPr/>
    </dgm:pt>
    <dgm:pt modelId="{7B72B41C-A448-4744-8C01-F909F9444E0A}" type="pres">
      <dgm:prSet presAssocID="{0F1C910B-848E-4299-AB3B-B05A0F2F82AE}" presName="c5" presStyleLbl="node1" presStyleIdx="4" presStyleCnt="19"/>
      <dgm:spPr/>
    </dgm:pt>
    <dgm:pt modelId="{5322DF67-A2C2-4552-BC03-DD28A9F760E2}" type="pres">
      <dgm:prSet presAssocID="{0F1C910B-848E-4299-AB3B-B05A0F2F82AE}" presName="c6" presStyleLbl="node1" presStyleIdx="5" presStyleCnt="19"/>
      <dgm:spPr/>
    </dgm:pt>
    <dgm:pt modelId="{BAAB60FD-20C6-4C5D-B782-193F4CD02297}" type="pres">
      <dgm:prSet presAssocID="{0F1C910B-848E-4299-AB3B-B05A0F2F82AE}" presName="c7" presStyleLbl="node1" presStyleIdx="6" presStyleCnt="19"/>
      <dgm:spPr/>
    </dgm:pt>
    <dgm:pt modelId="{BA33FE8F-BE63-47F2-B7B4-FD3E36411E58}" type="pres">
      <dgm:prSet presAssocID="{0F1C910B-848E-4299-AB3B-B05A0F2F82AE}" presName="c8" presStyleLbl="node1" presStyleIdx="7" presStyleCnt="19"/>
      <dgm:spPr/>
    </dgm:pt>
    <dgm:pt modelId="{4E5A2BCE-D461-4C7D-8E5F-0BCC3D8896A7}" type="pres">
      <dgm:prSet presAssocID="{0F1C910B-848E-4299-AB3B-B05A0F2F82AE}" presName="c9" presStyleLbl="node1" presStyleIdx="8" presStyleCnt="19"/>
      <dgm:spPr/>
    </dgm:pt>
    <dgm:pt modelId="{590502CF-4D4F-4264-B24A-D4A95112393B}" type="pres">
      <dgm:prSet presAssocID="{0F1C910B-848E-4299-AB3B-B05A0F2F82AE}" presName="c10" presStyleLbl="node1" presStyleIdx="9" presStyleCnt="19"/>
      <dgm:spPr/>
    </dgm:pt>
    <dgm:pt modelId="{9DAEDAFF-6A4D-4A67-82B3-A5B3E1B2BF0E}" type="pres">
      <dgm:prSet presAssocID="{0F1C910B-848E-4299-AB3B-B05A0F2F82AE}" presName="c11" presStyleLbl="node1" presStyleIdx="10" presStyleCnt="19"/>
      <dgm:spPr/>
    </dgm:pt>
    <dgm:pt modelId="{5A402F7F-8E70-46DA-B82B-5704602C7455}" type="pres">
      <dgm:prSet presAssocID="{0F1C910B-848E-4299-AB3B-B05A0F2F82AE}" presName="c12" presStyleLbl="node1" presStyleIdx="11" presStyleCnt="19"/>
      <dgm:spPr/>
    </dgm:pt>
    <dgm:pt modelId="{43748D33-1BC2-4E48-8888-21263F652DD8}" type="pres">
      <dgm:prSet presAssocID="{0F1C910B-848E-4299-AB3B-B05A0F2F82AE}" presName="c13" presStyleLbl="node1" presStyleIdx="12" presStyleCnt="19"/>
      <dgm:spPr/>
    </dgm:pt>
    <dgm:pt modelId="{0E5761FE-4747-40FA-943F-075D7F42441D}" type="pres">
      <dgm:prSet presAssocID="{0F1C910B-848E-4299-AB3B-B05A0F2F82AE}" presName="c14" presStyleLbl="node1" presStyleIdx="13" presStyleCnt="19"/>
      <dgm:spPr/>
    </dgm:pt>
    <dgm:pt modelId="{89EF6744-FE59-41D5-86B1-83B9ACF4618E}" type="pres">
      <dgm:prSet presAssocID="{0F1C910B-848E-4299-AB3B-B05A0F2F82AE}" presName="c15" presStyleLbl="node1" presStyleIdx="14" presStyleCnt="19"/>
      <dgm:spPr/>
    </dgm:pt>
    <dgm:pt modelId="{55994A9A-59A6-47FA-9103-7CAFFF7FE4D2}" type="pres">
      <dgm:prSet presAssocID="{0F1C910B-848E-4299-AB3B-B05A0F2F82AE}" presName="c16" presStyleLbl="node1" presStyleIdx="15" presStyleCnt="19"/>
      <dgm:spPr/>
    </dgm:pt>
    <dgm:pt modelId="{3AE53769-5991-400F-8FB1-49FF1671F382}" type="pres">
      <dgm:prSet presAssocID="{0F1C910B-848E-4299-AB3B-B05A0F2F82AE}" presName="c17" presStyleLbl="node1" presStyleIdx="16" presStyleCnt="19"/>
      <dgm:spPr/>
    </dgm:pt>
    <dgm:pt modelId="{26EBD912-62AA-4B2C-A24F-512F595537FF}" type="pres">
      <dgm:prSet presAssocID="{0F1C910B-848E-4299-AB3B-B05A0F2F82AE}" presName="c18" presStyleLbl="node1" presStyleIdx="17" presStyleCnt="19"/>
      <dgm:spPr/>
    </dgm:pt>
    <dgm:pt modelId="{8753C336-884C-4F0C-900F-833A5308C2F4}" type="pres">
      <dgm:prSet presAssocID="{09DD5E79-1997-4395-8E86-B65D8FB039C3}" presName="chevronComposite1" presStyleCnt="0"/>
      <dgm:spPr/>
    </dgm:pt>
    <dgm:pt modelId="{30464C4F-9422-4A72-A182-38523F2CB128}" type="pres">
      <dgm:prSet presAssocID="{09DD5E79-1997-4395-8E86-B65D8FB039C3}" presName="chevron1" presStyleLbl="sibTrans2D1" presStyleIdx="0" presStyleCnt="2"/>
      <dgm:spPr/>
    </dgm:pt>
    <dgm:pt modelId="{028BF213-CD06-4C72-A151-5B95E3797EB7}" type="pres">
      <dgm:prSet presAssocID="{09DD5E79-1997-4395-8E86-B65D8FB039C3}" presName="spChevron1" presStyleCnt="0"/>
      <dgm:spPr/>
    </dgm:pt>
    <dgm:pt modelId="{1FAF83BF-C430-425D-9C6B-7CED8E06A925}" type="pres">
      <dgm:prSet presAssocID="{AE64F3ED-A74D-4C60-8AC4-C245F779B9D1}" presName="middle" presStyleCnt="0"/>
      <dgm:spPr/>
    </dgm:pt>
    <dgm:pt modelId="{2B671845-DADB-4A32-B47E-81C501290F0B}" type="pres">
      <dgm:prSet presAssocID="{AE64F3ED-A74D-4C60-8AC4-C245F779B9D1}" presName="parTxMid" presStyleLbl="revTx" presStyleIdx="1" presStyleCnt="2" custScaleX="80536"/>
      <dgm:spPr/>
    </dgm:pt>
    <dgm:pt modelId="{943E6431-FB48-4BC8-A233-512D32F61327}" type="pres">
      <dgm:prSet presAssocID="{AE64F3ED-A74D-4C60-8AC4-C245F779B9D1}" presName="spMid" presStyleCnt="0"/>
      <dgm:spPr/>
    </dgm:pt>
    <dgm:pt modelId="{BB884F5B-2E19-45B9-956C-98D5AC0257B3}" type="pres">
      <dgm:prSet presAssocID="{14297C25-0E59-42B5-B617-C8AC366CB947}" presName="chevronComposite1" presStyleCnt="0"/>
      <dgm:spPr/>
    </dgm:pt>
    <dgm:pt modelId="{B61B4992-DA06-4C85-B4BF-DE654B1C4D32}" type="pres">
      <dgm:prSet presAssocID="{14297C25-0E59-42B5-B617-C8AC366CB947}" presName="chevron1" presStyleLbl="sibTrans2D1" presStyleIdx="1" presStyleCnt="2" custLinFactNeighborX="-27834" custLinFactNeighborY="489"/>
      <dgm:spPr/>
    </dgm:pt>
    <dgm:pt modelId="{C3777748-5B23-4C4D-9549-F116A235A4C6}" type="pres">
      <dgm:prSet presAssocID="{14297C25-0E59-42B5-B617-C8AC366CB947}" presName="spChevron1" presStyleCnt="0"/>
      <dgm:spPr/>
    </dgm:pt>
    <dgm:pt modelId="{85652823-7CCC-46AE-A2AC-5BB2E7FD8103}" type="pres">
      <dgm:prSet presAssocID="{5C93A265-26B9-4950-BC38-A7B321DB4E30}" presName="last" presStyleCnt="0"/>
      <dgm:spPr/>
    </dgm:pt>
    <dgm:pt modelId="{7E749BBA-27A3-4BF1-822A-035C75CC649A}" type="pres">
      <dgm:prSet presAssocID="{5C93A265-26B9-4950-BC38-A7B321DB4E30}" presName="circleTx" presStyleLbl="node1" presStyleIdx="18" presStyleCnt="19" custScaleX="112080" custScaleY="110631" custLinFactNeighborX="-12007" custLinFactNeighborY="0"/>
      <dgm:spPr/>
    </dgm:pt>
    <dgm:pt modelId="{37925538-3A07-431D-8CF6-B0157D87F484}" type="pres">
      <dgm:prSet presAssocID="{5C93A265-26B9-4950-BC38-A7B321DB4E30}" presName="spN" presStyleCnt="0"/>
      <dgm:spPr/>
    </dgm:pt>
  </dgm:ptLst>
  <dgm:cxnLst>
    <dgm:cxn modelId="{18A60E60-66BF-4E61-AF51-F4695C8BA7E0}" srcId="{8BF7FE86-8BEB-406C-97B7-C64EE14728F4}" destId="{AE64F3ED-A74D-4C60-8AC4-C245F779B9D1}" srcOrd="1" destOrd="0" parTransId="{2AB24CD3-43D7-437F-8A49-AC50F82F747E}" sibTransId="{14297C25-0E59-42B5-B617-C8AC366CB947}"/>
    <dgm:cxn modelId="{37A6A860-1CC6-48E3-B8EC-099F9F3FE683}" srcId="{8BF7FE86-8BEB-406C-97B7-C64EE14728F4}" destId="{5C93A265-26B9-4950-BC38-A7B321DB4E30}" srcOrd="2" destOrd="0" parTransId="{8A43D885-4A1A-4C5E-B7F6-7BA137EAF18F}" sibTransId="{5185A693-50BF-4E5C-9039-2903D9C1CD86}"/>
    <dgm:cxn modelId="{BA63B779-90C7-4187-9615-0A5D31770FD4}" type="presOf" srcId="{AE64F3ED-A74D-4C60-8AC4-C245F779B9D1}" destId="{2B671845-DADB-4A32-B47E-81C501290F0B}" srcOrd="0" destOrd="0" presId="urn:microsoft.com/office/officeart/2009/3/layout/RandomtoResultProcess"/>
    <dgm:cxn modelId="{98A2915A-7BE0-4F13-B6F2-02492527C421}" type="presOf" srcId="{8BF7FE86-8BEB-406C-97B7-C64EE14728F4}" destId="{8968D969-633D-4118-802E-B7A903CEB688}" srcOrd="0" destOrd="0" presId="urn:microsoft.com/office/officeart/2009/3/layout/RandomtoResultProcess"/>
    <dgm:cxn modelId="{805B3992-EBA3-46A1-9BD6-4923324389EB}" srcId="{8BF7FE86-8BEB-406C-97B7-C64EE14728F4}" destId="{0F1C910B-848E-4299-AB3B-B05A0F2F82AE}" srcOrd="0" destOrd="0" parTransId="{326D23AB-C030-40F2-A8B2-6666323C109B}" sibTransId="{09DD5E79-1997-4395-8E86-B65D8FB039C3}"/>
    <dgm:cxn modelId="{906F18C8-44C2-4D4A-88B8-BF8767D81782}" type="presOf" srcId="{5C93A265-26B9-4950-BC38-A7B321DB4E30}" destId="{7E749BBA-27A3-4BF1-822A-035C75CC649A}" srcOrd="0" destOrd="0" presId="urn:microsoft.com/office/officeart/2009/3/layout/RandomtoResultProcess"/>
    <dgm:cxn modelId="{1F4B95CD-2C15-4D2C-991F-C97EAE978948}" type="presOf" srcId="{0F1C910B-848E-4299-AB3B-B05A0F2F82AE}" destId="{5E0BE290-D64A-4A71-AE97-E838B3ECAD81}" srcOrd="0" destOrd="0" presId="urn:microsoft.com/office/officeart/2009/3/layout/RandomtoResultProcess"/>
    <dgm:cxn modelId="{6E467D67-A808-43F5-BDFC-A7DCE4A2EF68}" type="presParOf" srcId="{8968D969-633D-4118-802E-B7A903CEB688}" destId="{25680FAA-30E1-4DC5-AC80-FBA7B430E46D}" srcOrd="0" destOrd="0" presId="urn:microsoft.com/office/officeart/2009/3/layout/RandomtoResultProcess"/>
    <dgm:cxn modelId="{4AE03936-48C0-4270-8CC5-615064ED5FD2}" type="presParOf" srcId="{25680FAA-30E1-4DC5-AC80-FBA7B430E46D}" destId="{5E0BE290-D64A-4A71-AE97-E838B3ECAD81}" srcOrd="0" destOrd="0" presId="urn:microsoft.com/office/officeart/2009/3/layout/RandomtoResultProcess"/>
    <dgm:cxn modelId="{5B86AC1D-4D58-4B3B-9D75-8D926CA462DC}" type="presParOf" srcId="{25680FAA-30E1-4DC5-AC80-FBA7B430E46D}" destId="{E038AC25-7EC7-4C68-9688-BD7CFCC668B2}" srcOrd="1" destOrd="0" presId="urn:microsoft.com/office/officeart/2009/3/layout/RandomtoResultProcess"/>
    <dgm:cxn modelId="{EA90BFF3-23AC-4037-8EEA-191666A2C853}" type="presParOf" srcId="{25680FAA-30E1-4DC5-AC80-FBA7B430E46D}" destId="{6E849A1D-4599-4F4A-8D91-1D4BCEADA1DB}" srcOrd="2" destOrd="0" presId="urn:microsoft.com/office/officeart/2009/3/layout/RandomtoResultProcess"/>
    <dgm:cxn modelId="{44B90DAE-9CD4-494D-B925-181892AC0F05}" type="presParOf" srcId="{25680FAA-30E1-4DC5-AC80-FBA7B430E46D}" destId="{102F75E9-7C22-4DEA-959C-FCC2CF000680}" srcOrd="3" destOrd="0" presId="urn:microsoft.com/office/officeart/2009/3/layout/RandomtoResultProcess"/>
    <dgm:cxn modelId="{34BCEFCD-7BC7-4A16-A95A-1ED8F4D7D235}" type="presParOf" srcId="{25680FAA-30E1-4DC5-AC80-FBA7B430E46D}" destId="{DAF36BBF-30A1-415A-A538-B8394ACB2295}" srcOrd="4" destOrd="0" presId="urn:microsoft.com/office/officeart/2009/3/layout/RandomtoResultProcess"/>
    <dgm:cxn modelId="{17157558-2D4A-4F0E-8AF2-8ECCCF1230CD}" type="presParOf" srcId="{25680FAA-30E1-4DC5-AC80-FBA7B430E46D}" destId="{7B72B41C-A448-4744-8C01-F909F9444E0A}" srcOrd="5" destOrd="0" presId="urn:microsoft.com/office/officeart/2009/3/layout/RandomtoResultProcess"/>
    <dgm:cxn modelId="{018CC7B5-BA33-4B4F-AC70-0452675A6463}" type="presParOf" srcId="{25680FAA-30E1-4DC5-AC80-FBA7B430E46D}" destId="{5322DF67-A2C2-4552-BC03-DD28A9F760E2}" srcOrd="6" destOrd="0" presId="urn:microsoft.com/office/officeart/2009/3/layout/RandomtoResultProcess"/>
    <dgm:cxn modelId="{11456FB7-74B9-4E05-B04E-9CFBC0064B9B}" type="presParOf" srcId="{25680FAA-30E1-4DC5-AC80-FBA7B430E46D}" destId="{BAAB60FD-20C6-4C5D-B782-193F4CD02297}" srcOrd="7" destOrd="0" presId="urn:microsoft.com/office/officeart/2009/3/layout/RandomtoResultProcess"/>
    <dgm:cxn modelId="{AEC732D6-33C3-49B6-80A5-3830F90038DB}" type="presParOf" srcId="{25680FAA-30E1-4DC5-AC80-FBA7B430E46D}" destId="{BA33FE8F-BE63-47F2-B7B4-FD3E36411E58}" srcOrd="8" destOrd="0" presId="urn:microsoft.com/office/officeart/2009/3/layout/RandomtoResultProcess"/>
    <dgm:cxn modelId="{31AEF503-3118-4681-B29D-4EF4CE4F6222}" type="presParOf" srcId="{25680FAA-30E1-4DC5-AC80-FBA7B430E46D}" destId="{4E5A2BCE-D461-4C7D-8E5F-0BCC3D8896A7}" srcOrd="9" destOrd="0" presId="urn:microsoft.com/office/officeart/2009/3/layout/RandomtoResultProcess"/>
    <dgm:cxn modelId="{17AD4E1B-6700-4054-A2BC-D8F523997B72}" type="presParOf" srcId="{25680FAA-30E1-4DC5-AC80-FBA7B430E46D}" destId="{590502CF-4D4F-4264-B24A-D4A95112393B}" srcOrd="10" destOrd="0" presId="urn:microsoft.com/office/officeart/2009/3/layout/RandomtoResultProcess"/>
    <dgm:cxn modelId="{24199655-C891-4BEF-8868-63347E496CAE}" type="presParOf" srcId="{25680FAA-30E1-4DC5-AC80-FBA7B430E46D}" destId="{9DAEDAFF-6A4D-4A67-82B3-A5B3E1B2BF0E}" srcOrd="11" destOrd="0" presId="urn:microsoft.com/office/officeart/2009/3/layout/RandomtoResultProcess"/>
    <dgm:cxn modelId="{FF281946-AA6F-4825-B6FE-FBAF8553F84B}" type="presParOf" srcId="{25680FAA-30E1-4DC5-AC80-FBA7B430E46D}" destId="{5A402F7F-8E70-46DA-B82B-5704602C7455}" srcOrd="12" destOrd="0" presId="urn:microsoft.com/office/officeart/2009/3/layout/RandomtoResultProcess"/>
    <dgm:cxn modelId="{C578437D-9387-4E6B-8EE3-DEDB41B1C2E6}" type="presParOf" srcId="{25680FAA-30E1-4DC5-AC80-FBA7B430E46D}" destId="{43748D33-1BC2-4E48-8888-21263F652DD8}" srcOrd="13" destOrd="0" presId="urn:microsoft.com/office/officeart/2009/3/layout/RandomtoResultProcess"/>
    <dgm:cxn modelId="{6723DF39-0167-4CC7-B4BD-4D89F3C5513F}" type="presParOf" srcId="{25680FAA-30E1-4DC5-AC80-FBA7B430E46D}" destId="{0E5761FE-4747-40FA-943F-075D7F42441D}" srcOrd="14" destOrd="0" presId="urn:microsoft.com/office/officeart/2009/3/layout/RandomtoResultProcess"/>
    <dgm:cxn modelId="{CDBF0EF9-6F65-4C3D-8A80-BBFAA4270A17}" type="presParOf" srcId="{25680FAA-30E1-4DC5-AC80-FBA7B430E46D}" destId="{89EF6744-FE59-41D5-86B1-83B9ACF4618E}" srcOrd="15" destOrd="0" presId="urn:microsoft.com/office/officeart/2009/3/layout/RandomtoResultProcess"/>
    <dgm:cxn modelId="{05E0DDC5-E94C-4592-90B7-572A127E1DB8}" type="presParOf" srcId="{25680FAA-30E1-4DC5-AC80-FBA7B430E46D}" destId="{55994A9A-59A6-47FA-9103-7CAFFF7FE4D2}" srcOrd="16" destOrd="0" presId="urn:microsoft.com/office/officeart/2009/3/layout/RandomtoResultProcess"/>
    <dgm:cxn modelId="{35791B66-9677-4A7F-92A8-1D9CC38752BF}" type="presParOf" srcId="{25680FAA-30E1-4DC5-AC80-FBA7B430E46D}" destId="{3AE53769-5991-400F-8FB1-49FF1671F382}" srcOrd="17" destOrd="0" presId="urn:microsoft.com/office/officeart/2009/3/layout/RandomtoResultProcess"/>
    <dgm:cxn modelId="{32BC2339-4BE3-4192-B215-E7449FB59FC0}" type="presParOf" srcId="{25680FAA-30E1-4DC5-AC80-FBA7B430E46D}" destId="{26EBD912-62AA-4B2C-A24F-512F595537FF}" srcOrd="18" destOrd="0" presId="urn:microsoft.com/office/officeart/2009/3/layout/RandomtoResultProcess"/>
    <dgm:cxn modelId="{3DA7E972-715E-4008-9055-83B04510F97C}" type="presParOf" srcId="{8968D969-633D-4118-802E-B7A903CEB688}" destId="{8753C336-884C-4F0C-900F-833A5308C2F4}" srcOrd="1" destOrd="0" presId="urn:microsoft.com/office/officeart/2009/3/layout/RandomtoResultProcess"/>
    <dgm:cxn modelId="{B05036D0-0D5A-4937-82C7-1CEB0B118BAC}" type="presParOf" srcId="{8753C336-884C-4F0C-900F-833A5308C2F4}" destId="{30464C4F-9422-4A72-A182-38523F2CB128}" srcOrd="0" destOrd="0" presId="urn:microsoft.com/office/officeart/2009/3/layout/RandomtoResultProcess"/>
    <dgm:cxn modelId="{568292FD-C430-4A35-BCF5-94484109C2C2}" type="presParOf" srcId="{8753C336-884C-4F0C-900F-833A5308C2F4}" destId="{028BF213-CD06-4C72-A151-5B95E3797EB7}" srcOrd="1" destOrd="0" presId="urn:microsoft.com/office/officeart/2009/3/layout/RandomtoResultProcess"/>
    <dgm:cxn modelId="{6EE6DD74-B921-4A9B-9771-E3868D1C79A0}" type="presParOf" srcId="{8968D969-633D-4118-802E-B7A903CEB688}" destId="{1FAF83BF-C430-425D-9C6B-7CED8E06A925}" srcOrd="2" destOrd="0" presId="urn:microsoft.com/office/officeart/2009/3/layout/RandomtoResultProcess"/>
    <dgm:cxn modelId="{895D3747-1EDF-4862-980B-7B3F1063C6A5}" type="presParOf" srcId="{1FAF83BF-C430-425D-9C6B-7CED8E06A925}" destId="{2B671845-DADB-4A32-B47E-81C501290F0B}" srcOrd="0" destOrd="0" presId="urn:microsoft.com/office/officeart/2009/3/layout/RandomtoResultProcess"/>
    <dgm:cxn modelId="{3C6B55DE-72B7-473C-A0E8-A9C7DC86BC1E}" type="presParOf" srcId="{1FAF83BF-C430-425D-9C6B-7CED8E06A925}" destId="{943E6431-FB48-4BC8-A233-512D32F61327}" srcOrd="1" destOrd="0" presId="urn:microsoft.com/office/officeart/2009/3/layout/RandomtoResultProcess"/>
    <dgm:cxn modelId="{1B4742C1-E242-443F-BF84-4D9A9DCCBD6F}" type="presParOf" srcId="{8968D969-633D-4118-802E-B7A903CEB688}" destId="{BB884F5B-2E19-45B9-956C-98D5AC0257B3}" srcOrd="3" destOrd="0" presId="urn:microsoft.com/office/officeart/2009/3/layout/RandomtoResultProcess"/>
    <dgm:cxn modelId="{45C4101B-EF39-451D-ADD9-A421F390DB5D}" type="presParOf" srcId="{BB884F5B-2E19-45B9-956C-98D5AC0257B3}" destId="{B61B4992-DA06-4C85-B4BF-DE654B1C4D32}" srcOrd="0" destOrd="0" presId="urn:microsoft.com/office/officeart/2009/3/layout/RandomtoResultProcess"/>
    <dgm:cxn modelId="{50B840DF-C520-46AF-85F7-A7BBF43A9107}" type="presParOf" srcId="{BB884F5B-2E19-45B9-956C-98D5AC0257B3}" destId="{C3777748-5B23-4C4D-9549-F116A235A4C6}" srcOrd="1" destOrd="0" presId="urn:microsoft.com/office/officeart/2009/3/layout/RandomtoResultProcess"/>
    <dgm:cxn modelId="{DC9009AC-725D-4144-B55D-8F01E6EB294C}" type="presParOf" srcId="{8968D969-633D-4118-802E-B7A903CEB688}" destId="{85652823-7CCC-46AE-A2AC-5BB2E7FD8103}" srcOrd="4" destOrd="0" presId="urn:microsoft.com/office/officeart/2009/3/layout/RandomtoResultProcess"/>
    <dgm:cxn modelId="{311A2EBA-F2AC-4F85-AA1C-4663220756B7}" type="presParOf" srcId="{85652823-7CCC-46AE-A2AC-5BB2E7FD8103}" destId="{7E749BBA-27A3-4BF1-822A-035C75CC649A}" srcOrd="0" destOrd="0" presId="urn:microsoft.com/office/officeart/2009/3/layout/RandomtoResultProcess"/>
    <dgm:cxn modelId="{6EAAAF42-320E-4F08-9D8D-4083114649CE}" type="presParOf" srcId="{85652823-7CCC-46AE-A2AC-5BB2E7FD8103}" destId="{37925538-3A07-431D-8CF6-B0157D87F484}"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F7A3D3-61CC-473E-9940-9772BA7BED1D}" type="doc">
      <dgm:prSet loTypeId="urn:microsoft.com/office/officeart/2008/layout/HalfCircleOrganizationChart" loCatId="hierarchy" qsTypeId="urn:microsoft.com/office/officeart/2005/8/quickstyle/simple1" qsCatId="simple" csTypeId="urn:microsoft.com/office/officeart/2005/8/colors/colorful1" csCatId="colorful" phldr="1"/>
      <dgm:spPr/>
      <dgm:t>
        <a:bodyPr/>
        <a:lstStyle/>
        <a:p>
          <a:endParaRPr lang="zh-CN" altLang="en-US"/>
        </a:p>
      </dgm:t>
    </dgm:pt>
    <dgm:pt modelId="{B1241BBA-3B89-4412-8AB9-85EE71F8DD7E}">
      <dgm:prSet phldrT="[文本]" custT="1"/>
      <dgm:spPr/>
      <dgm:t>
        <a:bodyPr/>
        <a:lstStyle/>
        <a:p>
          <a:r>
            <a:rPr lang="zh-CN" altLang="en-US" sz="2800" dirty="0"/>
            <a:t>协同过滤</a:t>
          </a:r>
        </a:p>
      </dgm:t>
    </dgm:pt>
    <dgm:pt modelId="{D5E14F8B-15AD-41ED-8BE5-2B1116F3EBDE}" type="parTrans" cxnId="{B229BA91-1E5F-4901-96CE-E6D70EA4273D}">
      <dgm:prSet/>
      <dgm:spPr/>
      <dgm:t>
        <a:bodyPr/>
        <a:lstStyle/>
        <a:p>
          <a:endParaRPr lang="zh-CN" altLang="en-US"/>
        </a:p>
      </dgm:t>
    </dgm:pt>
    <dgm:pt modelId="{C464244F-AF30-4EEB-92B5-560D3A5AD263}" type="sibTrans" cxnId="{B229BA91-1E5F-4901-96CE-E6D70EA4273D}">
      <dgm:prSet/>
      <dgm:spPr/>
      <dgm:t>
        <a:bodyPr/>
        <a:lstStyle/>
        <a:p>
          <a:endParaRPr lang="zh-CN" altLang="en-US"/>
        </a:p>
      </dgm:t>
    </dgm:pt>
    <dgm:pt modelId="{8D148726-3E75-4974-9FAF-E0AABDCAC7E9}">
      <dgm:prSet phldrT="[文本]" custT="1"/>
      <dgm:spPr/>
      <dgm:t>
        <a:bodyPr/>
        <a:lstStyle/>
        <a:p>
          <a:r>
            <a:rPr lang="zh-CN" altLang="en-US" sz="1800" dirty="0"/>
            <a:t>基于用户</a:t>
          </a:r>
          <a:endParaRPr lang="en-US" altLang="zh-CN" sz="1800" dirty="0"/>
        </a:p>
        <a:p>
          <a:r>
            <a:rPr lang="zh-CN" altLang="en-US" sz="1800" dirty="0"/>
            <a:t>协同过滤算法</a:t>
          </a:r>
        </a:p>
      </dgm:t>
    </dgm:pt>
    <dgm:pt modelId="{AD89C4BC-1DC5-4282-A459-190D42E68885}" type="parTrans" cxnId="{DC2586D8-58EB-4756-B4E2-13221AA5199C}">
      <dgm:prSet/>
      <dgm:spPr/>
      <dgm:t>
        <a:bodyPr/>
        <a:lstStyle/>
        <a:p>
          <a:endParaRPr lang="zh-CN" altLang="en-US"/>
        </a:p>
      </dgm:t>
    </dgm:pt>
    <dgm:pt modelId="{3ACB4428-256F-445A-849E-0E8A0093F726}" type="sibTrans" cxnId="{DC2586D8-58EB-4756-B4E2-13221AA5199C}">
      <dgm:prSet/>
      <dgm:spPr/>
      <dgm:t>
        <a:bodyPr/>
        <a:lstStyle/>
        <a:p>
          <a:endParaRPr lang="zh-CN" altLang="en-US"/>
        </a:p>
      </dgm:t>
    </dgm:pt>
    <dgm:pt modelId="{78351D1A-2EA6-4D5E-834F-9EED3855B647}">
      <dgm:prSet phldrT="[文本]" custT="1"/>
      <dgm:spPr/>
      <dgm:t>
        <a:bodyPr/>
        <a:lstStyle/>
        <a:p>
          <a:r>
            <a:rPr lang="zh-CN" altLang="zh-CN" sz="2000" dirty="0"/>
            <a:t>基于</a:t>
          </a:r>
          <a:r>
            <a:rPr lang="zh-CN" altLang="en-US" sz="2000" dirty="0"/>
            <a:t>项目</a:t>
          </a:r>
          <a:endParaRPr lang="en-US" altLang="zh-CN" sz="2000" dirty="0"/>
        </a:p>
        <a:p>
          <a:r>
            <a:rPr lang="zh-CN" altLang="en-US" sz="2000" dirty="0"/>
            <a:t>协同过滤算法</a:t>
          </a:r>
        </a:p>
      </dgm:t>
    </dgm:pt>
    <dgm:pt modelId="{52C7FDFF-F4D2-4A9C-8861-4A733783EEA8}" type="parTrans" cxnId="{349AFB04-14D5-4D9E-88F4-F0A95EFF6162}">
      <dgm:prSet/>
      <dgm:spPr/>
      <dgm:t>
        <a:bodyPr/>
        <a:lstStyle/>
        <a:p>
          <a:endParaRPr lang="zh-CN" altLang="en-US"/>
        </a:p>
      </dgm:t>
    </dgm:pt>
    <dgm:pt modelId="{C126A4C4-01A5-4EAF-9538-EC8D97D80D63}" type="sibTrans" cxnId="{349AFB04-14D5-4D9E-88F4-F0A95EFF6162}">
      <dgm:prSet/>
      <dgm:spPr/>
      <dgm:t>
        <a:bodyPr/>
        <a:lstStyle/>
        <a:p>
          <a:endParaRPr lang="zh-CN" altLang="en-US"/>
        </a:p>
      </dgm:t>
    </dgm:pt>
    <dgm:pt modelId="{AA210CF1-D6AB-40CB-B45E-459465835990}">
      <dgm:prSet phldrT="[文本]" custT="1"/>
      <dgm:spPr/>
      <dgm:t>
        <a:bodyPr/>
        <a:lstStyle/>
        <a:p>
          <a:r>
            <a:rPr lang="zh-CN" altLang="en-US" sz="2000" dirty="0"/>
            <a:t>基于模型</a:t>
          </a:r>
          <a:endParaRPr lang="en-US" altLang="zh-CN" sz="2000" dirty="0"/>
        </a:p>
        <a:p>
          <a:r>
            <a:rPr lang="zh-CN" altLang="en-US" sz="2000" dirty="0"/>
            <a:t>协同过滤算法</a:t>
          </a:r>
        </a:p>
      </dgm:t>
    </dgm:pt>
    <dgm:pt modelId="{A5A73001-C1F6-47C8-9F73-29AC2A93924D}" type="parTrans" cxnId="{E38342FC-C2F4-40BC-A7A2-DA5717FB6CCD}">
      <dgm:prSet/>
      <dgm:spPr/>
      <dgm:t>
        <a:bodyPr/>
        <a:lstStyle/>
        <a:p>
          <a:endParaRPr lang="zh-CN" altLang="en-US"/>
        </a:p>
      </dgm:t>
    </dgm:pt>
    <dgm:pt modelId="{797A40B0-A4E3-4A59-851D-E242AA00AD5A}" type="sibTrans" cxnId="{E38342FC-C2F4-40BC-A7A2-DA5717FB6CCD}">
      <dgm:prSet/>
      <dgm:spPr/>
      <dgm:t>
        <a:bodyPr/>
        <a:lstStyle/>
        <a:p>
          <a:endParaRPr lang="zh-CN" altLang="en-US"/>
        </a:p>
      </dgm:t>
    </dgm:pt>
    <dgm:pt modelId="{2D5DBDC3-FBEF-44BE-B848-57C773CB3CB4}" type="pres">
      <dgm:prSet presAssocID="{75F7A3D3-61CC-473E-9940-9772BA7BED1D}" presName="Name0" presStyleCnt="0">
        <dgm:presLayoutVars>
          <dgm:orgChart val="1"/>
          <dgm:chPref val="1"/>
          <dgm:dir/>
          <dgm:animOne val="branch"/>
          <dgm:animLvl val="lvl"/>
          <dgm:resizeHandles/>
        </dgm:presLayoutVars>
      </dgm:prSet>
      <dgm:spPr/>
    </dgm:pt>
    <dgm:pt modelId="{BFB61F0A-7591-4A79-8AF3-7813DB272444}" type="pres">
      <dgm:prSet presAssocID="{B1241BBA-3B89-4412-8AB9-85EE71F8DD7E}" presName="hierRoot1" presStyleCnt="0">
        <dgm:presLayoutVars>
          <dgm:hierBranch val="init"/>
        </dgm:presLayoutVars>
      </dgm:prSet>
      <dgm:spPr/>
    </dgm:pt>
    <dgm:pt modelId="{960C77CF-C6A8-4344-B212-D6DF800278D1}" type="pres">
      <dgm:prSet presAssocID="{B1241BBA-3B89-4412-8AB9-85EE71F8DD7E}" presName="rootComposite1" presStyleCnt="0"/>
      <dgm:spPr/>
    </dgm:pt>
    <dgm:pt modelId="{8BFC501E-8F46-4065-9C5E-255DF68B98D8}" type="pres">
      <dgm:prSet presAssocID="{B1241BBA-3B89-4412-8AB9-85EE71F8DD7E}" presName="rootText1" presStyleLbl="alignAcc1" presStyleIdx="0" presStyleCnt="0">
        <dgm:presLayoutVars>
          <dgm:chPref val="3"/>
        </dgm:presLayoutVars>
      </dgm:prSet>
      <dgm:spPr/>
    </dgm:pt>
    <dgm:pt modelId="{FBD85F8B-49D7-4646-8484-EED8EB7700B4}" type="pres">
      <dgm:prSet presAssocID="{B1241BBA-3B89-4412-8AB9-85EE71F8DD7E}" presName="topArc1" presStyleLbl="parChTrans1D1" presStyleIdx="0" presStyleCnt="8"/>
      <dgm:spPr/>
    </dgm:pt>
    <dgm:pt modelId="{2F8FD379-9511-49EF-B785-92111E883CDD}" type="pres">
      <dgm:prSet presAssocID="{B1241BBA-3B89-4412-8AB9-85EE71F8DD7E}" presName="bottomArc1" presStyleLbl="parChTrans1D1" presStyleIdx="1" presStyleCnt="8"/>
      <dgm:spPr/>
    </dgm:pt>
    <dgm:pt modelId="{D59040C3-6E25-4ACA-9ADD-C5BE7E4F350C}" type="pres">
      <dgm:prSet presAssocID="{B1241BBA-3B89-4412-8AB9-85EE71F8DD7E}" presName="topConnNode1" presStyleLbl="node1" presStyleIdx="0" presStyleCnt="0"/>
      <dgm:spPr/>
    </dgm:pt>
    <dgm:pt modelId="{6E70EBBD-561F-44F6-9291-D876E400EDCA}" type="pres">
      <dgm:prSet presAssocID="{B1241BBA-3B89-4412-8AB9-85EE71F8DD7E}" presName="hierChild2" presStyleCnt="0"/>
      <dgm:spPr/>
    </dgm:pt>
    <dgm:pt modelId="{2343CCF4-5951-4604-B370-CD5E682CB5CF}" type="pres">
      <dgm:prSet presAssocID="{AD89C4BC-1DC5-4282-A459-190D42E68885}" presName="Name28" presStyleLbl="parChTrans1D2" presStyleIdx="0" presStyleCnt="3"/>
      <dgm:spPr/>
    </dgm:pt>
    <dgm:pt modelId="{5D3BC8E2-0969-41ED-B6C6-BE2AE2C3ECA3}" type="pres">
      <dgm:prSet presAssocID="{8D148726-3E75-4974-9FAF-E0AABDCAC7E9}" presName="hierRoot2" presStyleCnt="0">
        <dgm:presLayoutVars>
          <dgm:hierBranch val="init"/>
        </dgm:presLayoutVars>
      </dgm:prSet>
      <dgm:spPr/>
    </dgm:pt>
    <dgm:pt modelId="{F0CB9DD6-666E-484A-8613-57D093FD187A}" type="pres">
      <dgm:prSet presAssocID="{8D148726-3E75-4974-9FAF-E0AABDCAC7E9}" presName="rootComposite2" presStyleCnt="0"/>
      <dgm:spPr/>
    </dgm:pt>
    <dgm:pt modelId="{FE8C9182-0BC6-432E-96D6-75A31E2DD154}" type="pres">
      <dgm:prSet presAssocID="{8D148726-3E75-4974-9FAF-E0AABDCAC7E9}" presName="rootText2" presStyleLbl="alignAcc1" presStyleIdx="0" presStyleCnt="0">
        <dgm:presLayoutVars>
          <dgm:chPref val="3"/>
        </dgm:presLayoutVars>
      </dgm:prSet>
      <dgm:spPr/>
    </dgm:pt>
    <dgm:pt modelId="{A37F61E7-1682-4480-A63E-A639190F95D2}" type="pres">
      <dgm:prSet presAssocID="{8D148726-3E75-4974-9FAF-E0AABDCAC7E9}" presName="topArc2" presStyleLbl="parChTrans1D1" presStyleIdx="2" presStyleCnt="8"/>
      <dgm:spPr/>
    </dgm:pt>
    <dgm:pt modelId="{D3DFA058-E6DF-4C2E-B9F0-B924E09853E7}" type="pres">
      <dgm:prSet presAssocID="{8D148726-3E75-4974-9FAF-E0AABDCAC7E9}" presName="bottomArc2" presStyleLbl="parChTrans1D1" presStyleIdx="3" presStyleCnt="8"/>
      <dgm:spPr/>
    </dgm:pt>
    <dgm:pt modelId="{B4F8F00D-AF6B-4606-B03A-D53DC8464912}" type="pres">
      <dgm:prSet presAssocID="{8D148726-3E75-4974-9FAF-E0AABDCAC7E9}" presName="topConnNode2" presStyleLbl="node2" presStyleIdx="0" presStyleCnt="0"/>
      <dgm:spPr/>
    </dgm:pt>
    <dgm:pt modelId="{F9C293FE-5801-4B89-815B-E9B2F86C4094}" type="pres">
      <dgm:prSet presAssocID="{8D148726-3E75-4974-9FAF-E0AABDCAC7E9}" presName="hierChild4" presStyleCnt="0"/>
      <dgm:spPr/>
    </dgm:pt>
    <dgm:pt modelId="{610EEDD8-C6BD-434D-9033-EC6B5A05454A}" type="pres">
      <dgm:prSet presAssocID="{8D148726-3E75-4974-9FAF-E0AABDCAC7E9}" presName="hierChild5" presStyleCnt="0"/>
      <dgm:spPr/>
    </dgm:pt>
    <dgm:pt modelId="{5A4F4EB7-CC35-4B5B-BB3D-A1004CE82354}" type="pres">
      <dgm:prSet presAssocID="{52C7FDFF-F4D2-4A9C-8861-4A733783EEA8}" presName="Name28" presStyleLbl="parChTrans1D2" presStyleIdx="1" presStyleCnt="3"/>
      <dgm:spPr/>
    </dgm:pt>
    <dgm:pt modelId="{77DC4DFB-EF21-4D21-A9B5-29FC7CC50E74}" type="pres">
      <dgm:prSet presAssocID="{78351D1A-2EA6-4D5E-834F-9EED3855B647}" presName="hierRoot2" presStyleCnt="0">
        <dgm:presLayoutVars>
          <dgm:hierBranch val="init"/>
        </dgm:presLayoutVars>
      </dgm:prSet>
      <dgm:spPr/>
    </dgm:pt>
    <dgm:pt modelId="{A1D5C85C-6C84-487A-AC06-3141A46CACBA}" type="pres">
      <dgm:prSet presAssocID="{78351D1A-2EA6-4D5E-834F-9EED3855B647}" presName="rootComposite2" presStyleCnt="0"/>
      <dgm:spPr/>
    </dgm:pt>
    <dgm:pt modelId="{B7D525FB-E9B2-4262-A159-77F9778267FB}" type="pres">
      <dgm:prSet presAssocID="{78351D1A-2EA6-4D5E-834F-9EED3855B647}" presName="rootText2" presStyleLbl="alignAcc1" presStyleIdx="0" presStyleCnt="0">
        <dgm:presLayoutVars>
          <dgm:chPref val="3"/>
        </dgm:presLayoutVars>
      </dgm:prSet>
      <dgm:spPr/>
    </dgm:pt>
    <dgm:pt modelId="{619F25F1-3924-4523-B036-E48361A0E714}" type="pres">
      <dgm:prSet presAssocID="{78351D1A-2EA6-4D5E-834F-9EED3855B647}" presName="topArc2" presStyleLbl="parChTrans1D1" presStyleIdx="4" presStyleCnt="8"/>
      <dgm:spPr/>
    </dgm:pt>
    <dgm:pt modelId="{00F80624-B6A6-485A-8960-42E6A8135DD5}" type="pres">
      <dgm:prSet presAssocID="{78351D1A-2EA6-4D5E-834F-9EED3855B647}" presName="bottomArc2" presStyleLbl="parChTrans1D1" presStyleIdx="5" presStyleCnt="8"/>
      <dgm:spPr/>
    </dgm:pt>
    <dgm:pt modelId="{F1784B80-30C2-47B1-A3FF-24C8FDB6ADB2}" type="pres">
      <dgm:prSet presAssocID="{78351D1A-2EA6-4D5E-834F-9EED3855B647}" presName="topConnNode2" presStyleLbl="node2" presStyleIdx="0" presStyleCnt="0"/>
      <dgm:spPr/>
    </dgm:pt>
    <dgm:pt modelId="{FA09AE9C-7E97-401C-BF3F-F47A576AF351}" type="pres">
      <dgm:prSet presAssocID="{78351D1A-2EA6-4D5E-834F-9EED3855B647}" presName="hierChild4" presStyleCnt="0"/>
      <dgm:spPr/>
    </dgm:pt>
    <dgm:pt modelId="{AC443A1B-2539-4002-911D-D97CC755DB8F}" type="pres">
      <dgm:prSet presAssocID="{78351D1A-2EA6-4D5E-834F-9EED3855B647}" presName="hierChild5" presStyleCnt="0"/>
      <dgm:spPr/>
    </dgm:pt>
    <dgm:pt modelId="{9276EE3D-F65F-4117-9F26-75374AA7128C}" type="pres">
      <dgm:prSet presAssocID="{A5A73001-C1F6-47C8-9F73-29AC2A93924D}" presName="Name28" presStyleLbl="parChTrans1D2" presStyleIdx="2" presStyleCnt="3"/>
      <dgm:spPr/>
    </dgm:pt>
    <dgm:pt modelId="{8A8A08DD-1B38-4D66-9D91-0611D883613C}" type="pres">
      <dgm:prSet presAssocID="{AA210CF1-D6AB-40CB-B45E-459465835990}" presName="hierRoot2" presStyleCnt="0">
        <dgm:presLayoutVars>
          <dgm:hierBranch val="init"/>
        </dgm:presLayoutVars>
      </dgm:prSet>
      <dgm:spPr/>
    </dgm:pt>
    <dgm:pt modelId="{C8B74F7B-FB2C-4B1D-9CA2-98D355D61BA1}" type="pres">
      <dgm:prSet presAssocID="{AA210CF1-D6AB-40CB-B45E-459465835990}" presName="rootComposite2" presStyleCnt="0"/>
      <dgm:spPr/>
    </dgm:pt>
    <dgm:pt modelId="{25B65025-DF1B-4744-9ED7-569C92B87D4A}" type="pres">
      <dgm:prSet presAssocID="{AA210CF1-D6AB-40CB-B45E-459465835990}" presName="rootText2" presStyleLbl="alignAcc1" presStyleIdx="0" presStyleCnt="0">
        <dgm:presLayoutVars>
          <dgm:chPref val="3"/>
        </dgm:presLayoutVars>
      </dgm:prSet>
      <dgm:spPr/>
    </dgm:pt>
    <dgm:pt modelId="{46E58315-0329-4E84-8874-ABAA27E10197}" type="pres">
      <dgm:prSet presAssocID="{AA210CF1-D6AB-40CB-B45E-459465835990}" presName="topArc2" presStyleLbl="parChTrans1D1" presStyleIdx="6" presStyleCnt="8"/>
      <dgm:spPr/>
    </dgm:pt>
    <dgm:pt modelId="{F131152D-3577-4C38-90DC-C174D8ABDA48}" type="pres">
      <dgm:prSet presAssocID="{AA210CF1-D6AB-40CB-B45E-459465835990}" presName="bottomArc2" presStyleLbl="parChTrans1D1" presStyleIdx="7" presStyleCnt="8"/>
      <dgm:spPr/>
    </dgm:pt>
    <dgm:pt modelId="{DD993E80-9F69-408D-9771-799B2B3D945C}" type="pres">
      <dgm:prSet presAssocID="{AA210CF1-D6AB-40CB-B45E-459465835990}" presName="topConnNode2" presStyleLbl="node2" presStyleIdx="0" presStyleCnt="0"/>
      <dgm:spPr/>
    </dgm:pt>
    <dgm:pt modelId="{66877F10-BE66-46F1-B4F7-8D9C31A9CEEC}" type="pres">
      <dgm:prSet presAssocID="{AA210CF1-D6AB-40CB-B45E-459465835990}" presName="hierChild4" presStyleCnt="0"/>
      <dgm:spPr/>
    </dgm:pt>
    <dgm:pt modelId="{37746AFF-8926-4F88-B319-B71469E96904}" type="pres">
      <dgm:prSet presAssocID="{AA210CF1-D6AB-40CB-B45E-459465835990}" presName="hierChild5" presStyleCnt="0"/>
      <dgm:spPr/>
    </dgm:pt>
    <dgm:pt modelId="{B01CE9FF-45B3-48B0-9AE9-2134E815160E}" type="pres">
      <dgm:prSet presAssocID="{B1241BBA-3B89-4412-8AB9-85EE71F8DD7E}" presName="hierChild3" presStyleCnt="0"/>
      <dgm:spPr/>
    </dgm:pt>
  </dgm:ptLst>
  <dgm:cxnLst>
    <dgm:cxn modelId="{349AFB04-14D5-4D9E-88F4-F0A95EFF6162}" srcId="{B1241BBA-3B89-4412-8AB9-85EE71F8DD7E}" destId="{78351D1A-2EA6-4D5E-834F-9EED3855B647}" srcOrd="1" destOrd="0" parTransId="{52C7FDFF-F4D2-4A9C-8861-4A733783EEA8}" sibTransId="{C126A4C4-01A5-4EAF-9538-EC8D97D80D63}"/>
    <dgm:cxn modelId="{DBB6BC09-F64B-41F6-89C9-05D438E43100}" type="presOf" srcId="{B1241BBA-3B89-4412-8AB9-85EE71F8DD7E}" destId="{8BFC501E-8F46-4065-9C5E-255DF68B98D8}" srcOrd="0" destOrd="0" presId="urn:microsoft.com/office/officeart/2008/layout/HalfCircleOrganizationChart"/>
    <dgm:cxn modelId="{4C95E437-4193-4CA1-91BD-3E24103A92C3}" type="presOf" srcId="{78351D1A-2EA6-4D5E-834F-9EED3855B647}" destId="{B7D525FB-E9B2-4262-A159-77F9778267FB}" srcOrd="0" destOrd="0" presId="urn:microsoft.com/office/officeart/2008/layout/HalfCircleOrganizationChart"/>
    <dgm:cxn modelId="{77402D68-C149-4EA6-BD80-C6A50A9BF7C4}" type="presOf" srcId="{B1241BBA-3B89-4412-8AB9-85EE71F8DD7E}" destId="{D59040C3-6E25-4ACA-9ADD-C5BE7E4F350C}" srcOrd="1" destOrd="0" presId="urn:microsoft.com/office/officeart/2008/layout/HalfCircleOrganizationChart"/>
    <dgm:cxn modelId="{3253F86C-FC1A-4D7A-8C98-4F451E710B1A}" type="presOf" srcId="{A5A73001-C1F6-47C8-9F73-29AC2A93924D}" destId="{9276EE3D-F65F-4117-9F26-75374AA7128C}" srcOrd="0" destOrd="0" presId="urn:microsoft.com/office/officeart/2008/layout/HalfCircleOrganizationChart"/>
    <dgm:cxn modelId="{81D21B7A-8CA7-470C-BF2B-A585CA81761E}" type="presOf" srcId="{75F7A3D3-61CC-473E-9940-9772BA7BED1D}" destId="{2D5DBDC3-FBEF-44BE-B848-57C773CB3CB4}" srcOrd="0" destOrd="0" presId="urn:microsoft.com/office/officeart/2008/layout/HalfCircleOrganizationChart"/>
    <dgm:cxn modelId="{B229BA91-1E5F-4901-96CE-E6D70EA4273D}" srcId="{75F7A3D3-61CC-473E-9940-9772BA7BED1D}" destId="{B1241BBA-3B89-4412-8AB9-85EE71F8DD7E}" srcOrd="0" destOrd="0" parTransId="{D5E14F8B-15AD-41ED-8BE5-2B1116F3EBDE}" sibTransId="{C464244F-AF30-4EEB-92B5-560D3A5AD263}"/>
    <dgm:cxn modelId="{B178ECB2-F96A-49D7-A68A-3D5976356CD7}" type="presOf" srcId="{52C7FDFF-F4D2-4A9C-8861-4A733783EEA8}" destId="{5A4F4EB7-CC35-4B5B-BB3D-A1004CE82354}" srcOrd="0" destOrd="0" presId="urn:microsoft.com/office/officeart/2008/layout/HalfCircleOrganizationChart"/>
    <dgm:cxn modelId="{BB2E31B7-9C94-4481-B128-B369380FDC7F}" type="presOf" srcId="{78351D1A-2EA6-4D5E-834F-9EED3855B647}" destId="{F1784B80-30C2-47B1-A3FF-24C8FDB6ADB2}" srcOrd="1" destOrd="0" presId="urn:microsoft.com/office/officeart/2008/layout/HalfCircleOrganizationChart"/>
    <dgm:cxn modelId="{A703A6B8-8F9B-462C-AEE2-4A845CD9EC5B}" type="presOf" srcId="{AD89C4BC-1DC5-4282-A459-190D42E68885}" destId="{2343CCF4-5951-4604-B370-CD5E682CB5CF}" srcOrd="0" destOrd="0" presId="urn:microsoft.com/office/officeart/2008/layout/HalfCircleOrganizationChart"/>
    <dgm:cxn modelId="{DC2586D8-58EB-4756-B4E2-13221AA5199C}" srcId="{B1241BBA-3B89-4412-8AB9-85EE71F8DD7E}" destId="{8D148726-3E75-4974-9FAF-E0AABDCAC7E9}" srcOrd="0" destOrd="0" parTransId="{AD89C4BC-1DC5-4282-A459-190D42E68885}" sibTransId="{3ACB4428-256F-445A-849E-0E8A0093F726}"/>
    <dgm:cxn modelId="{027F3FD9-792E-449E-8E76-6E6F6C24731F}" type="presOf" srcId="{AA210CF1-D6AB-40CB-B45E-459465835990}" destId="{DD993E80-9F69-408D-9771-799B2B3D945C}" srcOrd="1" destOrd="0" presId="urn:microsoft.com/office/officeart/2008/layout/HalfCircleOrganizationChart"/>
    <dgm:cxn modelId="{1AC9FEE2-1B21-4A8F-9CFA-8B79D9E77A9E}" type="presOf" srcId="{8D148726-3E75-4974-9FAF-E0AABDCAC7E9}" destId="{B4F8F00D-AF6B-4606-B03A-D53DC8464912}" srcOrd="1" destOrd="0" presId="urn:microsoft.com/office/officeart/2008/layout/HalfCircleOrganizationChart"/>
    <dgm:cxn modelId="{027E70F1-5E8A-4548-BAEB-4A2C68F007F4}" type="presOf" srcId="{8D148726-3E75-4974-9FAF-E0AABDCAC7E9}" destId="{FE8C9182-0BC6-432E-96D6-75A31E2DD154}" srcOrd="0" destOrd="0" presId="urn:microsoft.com/office/officeart/2008/layout/HalfCircleOrganizationChart"/>
    <dgm:cxn modelId="{E38342FC-C2F4-40BC-A7A2-DA5717FB6CCD}" srcId="{B1241BBA-3B89-4412-8AB9-85EE71F8DD7E}" destId="{AA210CF1-D6AB-40CB-B45E-459465835990}" srcOrd="2" destOrd="0" parTransId="{A5A73001-C1F6-47C8-9F73-29AC2A93924D}" sibTransId="{797A40B0-A4E3-4A59-851D-E242AA00AD5A}"/>
    <dgm:cxn modelId="{86CAA9FF-BE89-4762-90B7-CF29C2E4F7AC}" type="presOf" srcId="{AA210CF1-D6AB-40CB-B45E-459465835990}" destId="{25B65025-DF1B-4744-9ED7-569C92B87D4A}" srcOrd="0" destOrd="0" presId="urn:microsoft.com/office/officeart/2008/layout/HalfCircleOrganizationChart"/>
    <dgm:cxn modelId="{F7DD6F8E-D5B2-4427-8D1C-9F75E75B0C55}" type="presParOf" srcId="{2D5DBDC3-FBEF-44BE-B848-57C773CB3CB4}" destId="{BFB61F0A-7591-4A79-8AF3-7813DB272444}" srcOrd="0" destOrd="0" presId="urn:microsoft.com/office/officeart/2008/layout/HalfCircleOrganizationChart"/>
    <dgm:cxn modelId="{624780EB-A87D-462D-9082-B40A1AA06BBF}" type="presParOf" srcId="{BFB61F0A-7591-4A79-8AF3-7813DB272444}" destId="{960C77CF-C6A8-4344-B212-D6DF800278D1}" srcOrd="0" destOrd="0" presId="urn:microsoft.com/office/officeart/2008/layout/HalfCircleOrganizationChart"/>
    <dgm:cxn modelId="{1A582205-2288-4BDE-BB62-DB2BCC036CDF}" type="presParOf" srcId="{960C77CF-C6A8-4344-B212-D6DF800278D1}" destId="{8BFC501E-8F46-4065-9C5E-255DF68B98D8}" srcOrd="0" destOrd="0" presId="urn:microsoft.com/office/officeart/2008/layout/HalfCircleOrganizationChart"/>
    <dgm:cxn modelId="{4EDFCD53-029F-4264-A04E-45C2115555F5}" type="presParOf" srcId="{960C77CF-C6A8-4344-B212-D6DF800278D1}" destId="{FBD85F8B-49D7-4646-8484-EED8EB7700B4}" srcOrd="1" destOrd="0" presId="urn:microsoft.com/office/officeart/2008/layout/HalfCircleOrganizationChart"/>
    <dgm:cxn modelId="{02755675-380C-4B91-904B-CC4A617ECC80}" type="presParOf" srcId="{960C77CF-C6A8-4344-B212-D6DF800278D1}" destId="{2F8FD379-9511-49EF-B785-92111E883CDD}" srcOrd="2" destOrd="0" presId="urn:microsoft.com/office/officeart/2008/layout/HalfCircleOrganizationChart"/>
    <dgm:cxn modelId="{DB5A708D-621E-40D4-B7F3-44438CD0FA69}" type="presParOf" srcId="{960C77CF-C6A8-4344-B212-D6DF800278D1}" destId="{D59040C3-6E25-4ACA-9ADD-C5BE7E4F350C}" srcOrd="3" destOrd="0" presId="urn:microsoft.com/office/officeart/2008/layout/HalfCircleOrganizationChart"/>
    <dgm:cxn modelId="{94A97FFC-BCD8-4AD6-B178-74703F8E7200}" type="presParOf" srcId="{BFB61F0A-7591-4A79-8AF3-7813DB272444}" destId="{6E70EBBD-561F-44F6-9291-D876E400EDCA}" srcOrd="1" destOrd="0" presId="urn:microsoft.com/office/officeart/2008/layout/HalfCircleOrganizationChart"/>
    <dgm:cxn modelId="{C45F1A1F-AF09-44DD-A255-B6F4DCBE2C9C}" type="presParOf" srcId="{6E70EBBD-561F-44F6-9291-D876E400EDCA}" destId="{2343CCF4-5951-4604-B370-CD5E682CB5CF}" srcOrd="0" destOrd="0" presId="urn:microsoft.com/office/officeart/2008/layout/HalfCircleOrganizationChart"/>
    <dgm:cxn modelId="{A534E86A-0B97-4C33-B387-BBB577B89FE0}" type="presParOf" srcId="{6E70EBBD-561F-44F6-9291-D876E400EDCA}" destId="{5D3BC8E2-0969-41ED-B6C6-BE2AE2C3ECA3}" srcOrd="1" destOrd="0" presId="urn:microsoft.com/office/officeart/2008/layout/HalfCircleOrganizationChart"/>
    <dgm:cxn modelId="{DD14B98E-9B2E-413D-91F5-D3935F0F8398}" type="presParOf" srcId="{5D3BC8E2-0969-41ED-B6C6-BE2AE2C3ECA3}" destId="{F0CB9DD6-666E-484A-8613-57D093FD187A}" srcOrd="0" destOrd="0" presId="urn:microsoft.com/office/officeart/2008/layout/HalfCircleOrganizationChart"/>
    <dgm:cxn modelId="{E429E28F-1C83-4219-98EE-3379A04E0A82}" type="presParOf" srcId="{F0CB9DD6-666E-484A-8613-57D093FD187A}" destId="{FE8C9182-0BC6-432E-96D6-75A31E2DD154}" srcOrd="0" destOrd="0" presId="urn:microsoft.com/office/officeart/2008/layout/HalfCircleOrganizationChart"/>
    <dgm:cxn modelId="{B1783BC7-0488-4F14-A208-439A1E8744FE}" type="presParOf" srcId="{F0CB9DD6-666E-484A-8613-57D093FD187A}" destId="{A37F61E7-1682-4480-A63E-A639190F95D2}" srcOrd="1" destOrd="0" presId="urn:microsoft.com/office/officeart/2008/layout/HalfCircleOrganizationChart"/>
    <dgm:cxn modelId="{08187B2A-FC6F-4775-BE88-2C8E35376F7E}" type="presParOf" srcId="{F0CB9DD6-666E-484A-8613-57D093FD187A}" destId="{D3DFA058-E6DF-4C2E-B9F0-B924E09853E7}" srcOrd="2" destOrd="0" presId="urn:microsoft.com/office/officeart/2008/layout/HalfCircleOrganizationChart"/>
    <dgm:cxn modelId="{B394CA63-5A7C-4B18-A652-F6F981CC7BAC}" type="presParOf" srcId="{F0CB9DD6-666E-484A-8613-57D093FD187A}" destId="{B4F8F00D-AF6B-4606-B03A-D53DC8464912}" srcOrd="3" destOrd="0" presId="urn:microsoft.com/office/officeart/2008/layout/HalfCircleOrganizationChart"/>
    <dgm:cxn modelId="{18D671DA-D69A-4B7C-BC6F-02C81D26E218}" type="presParOf" srcId="{5D3BC8E2-0969-41ED-B6C6-BE2AE2C3ECA3}" destId="{F9C293FE-5801-4B89-815B-E9B2F86C4094}" srcOrd="1" destOrd="0" presId="urn:microsoft.com/office/officeart/2008/layout/HalfCircleOrganizationChart"/>
    <dgm:cxn modelId="{29749495-72E1-4F84-8E0B-8957E30FC142}" type="presParOf" srcId="{5D3BC8E2-0969-41ED-B6C6-BE2AE2C3ECA3}" destId="{610EEDD8-C6BD-434D-9033-EC6B5A05454A}" srcOrd="2" destOrd="0" presId="urn:microsoft.com/office/officeart/2008/layout/HalfCircleOrganizationChart"/>
    <dgm:cxn modelId="{019F75B0-D87D-47EE-9B5D-388EBBD3A8FC}" type="presParOf" srcId="{6E70EBBD-561F-44F6-9291-D876E400EDCA}" destId="{5A4F4EB7-CC35-4B5B-BB3D-A1004CE82354}" srcOrd="2" destOrd="0" presId="urn:microsoft.com/office/officeart/2008/layout/HalfCircleOrganizationChart"/>
    <dgm:cxn modelId="{E8E039B2-8F1B-421C-B4F3-42DCD3052298}" type="presParOf" srcId="{6E70EBBD-561F-44F6-9291-D876E400EDCA}" destId="{77DC4DFB-EF21-4D21-A9B5-29FC7CC50E74}" srcOrd="3" destOrd="0" presId="urn:microsoft.com/office/officeart/2008/layout/HalfCircleOrganizationChart"/>
    <dgm:cxn modelId="{5BE4910F-51BA-4A66-9BCB-020BBD051A96}" type="presParOf" srcId="{77DC4DFB-EF21-4D21-A9B5-29FC7CC50E74}" destId="{A1D5C85C-6C84-487A-AC06-3141A46CACBA}" srcOrd="0" destOrd="0" presId="urn:microsoft.com/office/officeart/2008/layout/HalfCircleOrganizationChart"/>
    <dgm:cxn modelId="{546792E0-3064-4A11-A0C5-6C88F6AE2C1B}" type="presParOf" srcId="{A1D5C85C-6C84-487A-AC06-3141A46CACBA}" destId="{B7D525FB-E9B2-4262-A159-77F9778267FB}" srcOrd="0" destOrd="0" presId="urn:microsoft.com/office/officeart/2008/layout/HalfCircleOrganizationChart"/>
    <dgm:cxn modelId="{E5D5FE9F-23FF-4237-8AF5-D5EB925B6D95}" type="presParOf" srcId="{A1D5C85C-6C84-487A-AC06-3141A46CACBA}" destId="{619F25F1-3924-4523-B036-E48361A0E714}" srcOrd="1" destOrd="0" presId="urn:microsoft.com/office/officeart/2008/layout/HalfCircleOrganizationChart"/>
    <dgm:cxn modelId="{44810E9E-9E00-44C2-ADC4-CE76DB3996E3}" type="presParOf" srcId="{A1D5C85C-6C84-487A-AC06-3141A46CACBA}" destId="{00F80624-B6A6-485A-8960-42E6A8135DD5}" srcOrd="2" destOrd="0" presId="urn:microsoft.com/office/officeart/2008/layout/HalfCircleOrganizationChart"/>
    <dgm:cxn modelId="{2FA603F4-9103-4395-8455-6252F5A1FF1E}" type="presParOf" srcId="{A1D5C85C-6C84-487A-AC06-3141A46CACBA}" destId="{F1784B80-30C2-47B1-A3FF-24C8FDB6ADB2}" srcOrd="3" destOrd="0" presId="urn:microsoft.com/office/officeart/2008/layout/HalfCircleOrganizationChart"/>
    <dgm:cxn modelId="{C855911A-44E9-4568-A513-292452C4F8DD}" type="presParOf" srcId="{77DC4DFB-EF21-4D21-A9B5-29FC7CC50E74}" destId="{FA09AE9C-7E97-401C-BF3F-F47A576AF351}" srcOrd="1" destOrd="0" presId="urn:microsoft.com/office/officeart/2008/layout/HalfCircleOrganizationChart"/>
    <dgm:cxn modelId="{E5342EB4-7EE4-4518-AE38-16716121AF1E}" type="presParOf" srcId="{77DC4DFB-EF21-4D21-A9B5-29FC7CC50E74}" destId="{AC443A1B-2539-4002-911D-D97CC755DB8F}" srcOrd="2" destOrd="0" presId="urn:microsoft.com/office/officeart/2008/layout/HalfCircleOrganizationChart"/>
    <dgm:cxn modelId="{2C738E35-380C-4C46-9B78-5BFB3D63D4DA}" type="presParOf" srcId="{6E70EBBD-561F-44F6-9291-D876E400EDCA}" destId="{9276EE3D-F65F-4117-9F26-75374AA7128C}" srcOrd="4" destOrd="0" presId="urn:microsoft.com/office/officeart/2008/layout/HalfCircleOrganizationChart"/>
    <dgm:cxn modelId="{D342E33C-3D77-4F85-86AD-01CB27E027C2}" type="presParOf" srcId="{6E70EBBD-561F-44F6-9291-D876E400EDCA}" destId="{8A8A08DD-1B38-4D66-9D91-0611D883613C}" srcOrd="5" destOrd="0" presId="urn:microsoft.com/office/officeart/2008/layout/HalfCircleOrganizationChart"/>
    <dgm:cxn modelId="{1D2E47FC-D757-46D9-B7C8-A91BA08FCBF1}" type="presParOf" srcId="{8A8A08DD-1B38-4D66-9D91-0611D883613C}" destId="{C8B74F7B-FB2C-4B1D-9CA2-98D355D61BA1}" srcOrd="0" destOrd="0" presId="urn:microsoft.com/office/officeart/2008/layout/HalfCircleOrganizationChart"/>
    <dgm:cxn modelId="{B4996C16-78BA-4E12-BEDD-4C965C853776}" type="presParOf" srcId="{C8B74F7B-FB2C-4B1D-9CA2-98D355D61BA1}" destId="{25B65025-DF1B-4744-9ED7-569C92B87D4A}" srcOrd="0" destOrd="0" presId="urn:microsoft.com/office/officeart/2008/layout/HalfCircleOrganizationChart"/>
    <dgm:cxn modelId="{4B7B0992-581E-4915-8BEC-76E716B39820}" type="presParOf" srcId="{C8B74F7B-FB2C-4B1D-9CA2-98D355D61BA1}" destId="{46E58315-0329-4E84-8874-ABAA27E10197}" srcOrd="1" destOrd="0" presId="urn:microsoft.com/office/officeart/2008/layout/HalfCircleOrganizationChart"/>
    <dgm:cxn modelId="{4EF3C397-AAE7-4882-AAA8-D99A1BC0A7F4}" type="presParOf" srcId="{C8B74F7B-FB2C-4B1D-9CA2-98D355D61BA1}" destId="{F131152D-3577-4C38-90DC-C174D8ABDA48}" srcOrd="2" destOrd="0" presId="urn:microsoft.com/office/officeart/2008/layout/HalfCircleOrganizationChart"/>
    <dgm:cxn modelId="{9E4EC857-51AC-4C03-99EB-2B288D78BB61}" type="presParOf" srcId="{C8B74F7B-FB2C-4B1D-9CA2-98D355D61BA1}" destId="{DD993E80-9F69-408D-9771-799B2B3D945C}" srcOrd="3" destOrd="0" presId="urn:microsoft.com/office/officeart/2008/layout/HalfCircleOrganizationChart"/>
    <dgm:cxn modelId="{7C9C79B7-9919-4820-9DB4-80C5CA6A52A9}" type="presParOf" srcId="{8A8A08DD-1B38-4D66-9D91-0611D883613C}" destId="{66877F10-BE66-46F1-B4F7-8D9C31A9CEEC}" srcOrd="1" destOrd="0" presId="urn:microsoft.com/office/officeart/2008/layout/HalfCircleOrganizationChart"/>
    <dgm:cxn modelId="{E25A79D7-774F-4E7D-A5C1-A09155BC912E}" type="presParOf" srcId="{8A8A08DD-1B38-4D66-9D91-0611D883613C}" destId="{37746AFF-8926-4F88-B319-B71469E96904}" srcOrd="2" destOrd="0" presId="urn:microsoft.com/office/officeart/2008/layout/HalfCircleOrganizationChart"/>
    <dgm:cxn modelId="{737A5BFF-8A2F-4980-AB05-A30662A8DC86}" type="presParOf" srcId="{BFB61F0A-7591-4A79-8AF3-7813DB272444}" destId="{B01CE9FF-45B3-48B0-9AE9-2134E815160E}"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61707D-8581-40A7-A47D-B11CB74EFCE4}" type="doc">
      <dgm:prSet loTypeId="urn:microsoft.com/office/officeart/2005/8/layout/chevron1" loCatId="process" qsTypeId="urn:microsoft.com/office/officeart/2005/8/quickstyle/simple1" qsCatId="simple" csTypeId="urn:microsoft.com/office/officeart/2005/8/colors/colorful4" csCatId="colorful" phldr="1"/>
      <dgm:spPr/>
    </dgm:pt>
    <dgm:pt modelId="{7C008082-D8C9-4742-837D-6A6381053C7A}">
      <dgm:prSet phldrT="[文本]"/>
      <dgm:spPr/>
      <dgm:t>
        <a:bodyPr/>
        <a:lstStyle/>
        <a:p>
          <a:r>
            <a:rPr lang="zh-CN" altLang="en-US" dirty="0"/>
            <a:t>发生大地震</a:t>
          </a:r>
        </a:p>
      </dgm:t>
    </dgm:pt>
    <dgm:pt modelId="{073984F0-E8B0-48F4-A77F-4ED886BA1D88}" type="parTrans" cxnId="{9C5566C4-3036-4EC3-8A40-3229401EE597}">
      <dgm:prSet/>
      <dgm:spPr/>
      <dgm:t>
        <a:bodyPr/>
        <a:lstStyle/>
        <a:p>
          <a:endParaRPr lang="zh-CN" altLang="en-US"/>
        </a:p>
      </dgm:t>
    </dgm:pt>
    <dgm:pt modelId="{68DBBBE9-FB02-4B02-A468-1B03705ABAF6}" type="sibTrans" cxnId="{9C5566C4-3036-4EC3-8A40-3229401EE597}">
      <dgm:prSet/>
      <dgm:spPr/>
      <dgm:t>
        <a:bodyPr/>
        <a:lstStyle/>
        <a:p>
          <a:endParaRPr lang="zh-CN" altLang="en-US"/>
        </a:p>
      </dgm:t>
    </dgm:pt>
    <dgm:pt modelId="{39D534CF-79C6-4903-B34B-DC251F15782E}">
      <dgm:prSet phldrT="[文本]"/>
      <dgm:spPr/>
      <dgm:t>
        <a:bodyPr/>
        <a:lstStyle/>
        <a:p>
          <a:r>
            <a:rPr lang="zh-CN" altLang="en-US" dirty="0"/>
            <a:t>地震烈度速报</a:t>
          </a:r>
        </a:p>
      </dgm:t>
    </dgm:pt>
    <dgm:pt modelId="{6DAFEE6D-145F-40B0-A062-EF61043D8F02}" type="parTrans" cxnId="{BE9BD9A5-DC3B-4E54-8BC7-4664857B9A06}">
      <dgm:prSet/>
      <dgm:spPr/>
      <dgm:t>
        <a:bodyPr/>
        <a:lstStyle/>
        <a:p>
          <a:endParaRPr lang="zh-CN" altLang="en-US"/>
        </a:p>
      </dgm:t>
    </dgm:pt>
    <dgm:pt modelId="{B58E84FB-3DDB-4253-8A3B-CE1E6446EA81}" type="sibTrans" cxnId="{BE9BD9A5-DC3B-4E54-8BC7-4664857B9A06}">
      <dgm:prSet/>
      <dgm:spPr/>
      <dgm:t>
        <a:bodyPr/>
        <a:lstStyle/>
        <a:p>
          <a:endParaRPr lang="zh-CN" altLang="en-US"/>
        </a:p>
      </dgm:t>
    </dgm:pt>
    <dgm:pt modelId="{7A834657-FBE3-4B85-BDF0-5B3F1B08993D}">
      <dgm:prSet phldrT="[文本]"/>
      <dgm:spPr/>
      <dgm:t>
        <a:bodyPr/>
        <a:lstStyle/>
        <a:p>
          <a:r>
            <a:rPr lang="zh-CN" altLang="en-US" dirty="0"/>
            <a:t>    震动图</a:t>
          </a:r>
          <a:r>
            <a:rPr lang="en-US" altLang="zh-CN" dirty="0"/>
            <a:t>(ShakeMap)</a:t>
          </a:r>
          <a:endParaRPr lang="zh-CN" altLang="en-US" dirty="0"/>
        </a:p>
      </dgm:t>
    </dgm:pt>
    <dgm:pt modelId="{65DFA0C4-1D6A-4EF7-A035-9495080B92F1}" type="parTrans" cxnId="{D61BD18A-561B-411D-9909-E8449D31D8FD}">
      <dgm:prSet/>
      <dgm:spPr/>
      <dgm:t>
        <a:bodyPr/>
        <a:lstStyle/>
        <a:p>
          <a:endParaRPr lang="zh-CN" altLang="en-US"/>
        </a:p>
      </dgm:t>
    </dgm:pt>
    <dgm:pt modelId="{F69B651D-7698-4DC6-A7E7-5B0632FE3985}" type="sibTrans" cxnId="{D61BD18A-561B-411D-9909-E8449D31D8FD}">
      <dgm:prSet/>
      <dgm:spPr/>
      <dgm:t>
        <a:bodyPr/>
        <a:lstStyle/>
        <a:p>
          <a:endParaRPr lang="zh-CN" altLang="en-US"/>
        </a:p>
      </dgm:t>
    </dgm:pt>
    <dgm:pt modelId="{EB678E23-ADF3-40C7-B104-DE1A9525A5EF}" type="pres">
      <dgm:prSet presAssocID="{5861707D-8581-40A7-A47D-B11CB74EFCE4}" presName="Name0" presStyleCnt="0">
        <dgm:presLayoutVars>
          <dgm:dir/>
          <dgm:animLvl val="lvl"/>
          <dgm:resizeHandles val="exact"/>
        </dgm:presLayoutVars>
      </dgm:prSet>
      <dgm:spPr/>
    </dgm:pt>
    <dgm:pt modelId="{4F82EBFE-BC52-43EB-99E3-C61929AF281C}" type="pres">
      <dgm:prSet presAssocID="{7C008082-D8C9-4742-837D-6A6381053C7A}" presName="parTxOnly" presStyleLbl="node1" presStyleIdx="0" presStyleCnt="3">
        <dgm:presLayoutVars>
          <dgm:chMax val="0"/>
          <dgm:chPref val="0"/>
          <dgm:bulletEnabled val="1"/>
        </dgm:presLayoutVars>
      </dgm:prSet>
      <dgm:spPr/>
    </dgm:pt>
    <dgm:pt modelId="{C9C652BB-1412-4797-9830-D977BD609A35}" type="pres">
      <dgm:prSet presAssocID="{68DBBBE9-FB02-4B02-A468-1B03705ABAF6}" presName="parTxOnlySpace" presStyleCnt="0"/>
      <dgm:spPr/>
    </dgm:pt>
    <dgm:pt modelId="{57D0D1C8-9B88-4F5E-87AB-2C5FC2A94CAF}" type="pres">
      <dgm:prSet presAssocID="{39D534CF-79C6-4903-B34B-DC251F15782E}" presName="parTxOnly" presStyleLbl="node1" presStyleIdx="1" presStyleCnt="3">
        <dgm:presLayoutVars>
          <dgm:chMax val="0"/>
          <dgm:chPref val="0"/>
          <dgm:bulletEnabled val="1"/>
        </dgm:presLayoutVars>
      </dgm:prSet>
      <dgm:spPr/>
    </dgm:pt>
    <dgm:pt modelId="{8D2E744F-06D4-42F4-9300-44219B9E16F1}" type="pres">
      <dgm:prSet presAssocID="{B58E84FB-3DDB-4253-8A3B-CE1E6446EA81}" presName="parTxOnlySpace" presStyleCnt="0"/>
      <dgm:spPr/>
    </dgm:pt>
    <dgm:pt modelId="{FDE33466-D83C-4E36-80E9-1B9B24BC1B33}" type="pres">
      <dgm:prSet presAssocID="{7A834657-FBE3-4B85-BDF0-5B3F1B08993D}" presName="parTxOnly" presStyleLbl="node1" presStyleIdx="2" presStyleCnt="3" custLinFactNeighborX="-16750" custLinFactNeighborY="5367">
        <dgm:presLayoutVars>
          <dgm:chMax val="0"/>
          <dgm:chPref val="0"/>
          <dgm:bulletEnabled val="1"/>
        </dgm:presLayoutVars>
      </dgm:prSet>
      <dgm:spPr/>
    </dgm:pt>
  </dgm:ptLst>
  <dgm:cxnLst>
    <dgm:cxn modelId="{1928B17D-0758-4487-AB20-64D09BAFD1A7}" type="presOf" srcId="{39D534CF-79C6-4903-B34B-DC251F15782E}" destId="{57D0D1C8-9B88-4F5E-87AB-2C5FC2A94CAF}" srcOrd="0" destOrd="0" presId="urn:microsoft.com/office/officeart/2005/8/layout/chevron1"/>
    <dgm:cxn modelId="{D61BD18A-561B-411D-9909-E8449D31D8FD}" srcId="{5861707D-8581-40A7-A47D-B11CB74EFCE4}" destId="{7A834657-FBE3-4B85-BDF0-5B3F1B08993D}" srcOrd="2" destOrd="0" parTransId="{65DFA0C4-1D6A-4EF7-A035-9495080B92F1}" sibTransId="{F69B651D-7698-4DC6-A7E7-5B0632FE3985}"/>
    <dgm:cxn modelId="{BE9BD9A5-DC3B-4E54-8BC7-4664857B9A06}" srcId="{5861707D-8581-40A7-A47D-B11CB74EFCE4}" destId="{39D534CF-79C6-4903-B34B-DC251F15782E}" srcOrd="1" destOrd="0" parTransId="{6DAFEE6D-145F-40B0-A062-EF61043D8F02}" sibTransId="{B58E84FB-3DDB-4253-8A3B-CE1E6446EA81}"/>
    <dgm:cxn modelId="{9C5566C4-3036-4EC3-8A40-3229401EE597}" srcId="{5861707D-8581-40A7-A47D-B11CB74EFCE4}" destId="{7C008082-D8C9-4742-837D-6A6381053C7A}" srcOrd="0" destOrd="0" parTransId="{073984F0-E8B0-48F4-A77F-4ED886BA1D88}" sibTransId="{68DBBBE9-FB02-4B02-A468-1B03705ABAF6}"/>
    <dgm:cxn modelId="{B988C7CF-D8DE-489C-9316-235CB1C6ED05}" type="presOf" srcId="{7C008082-D8C9-4742-837D-6A6381053C7A}" destId="{4F82EBFE-BC52-43EB-99E3-C61929AF281C}" srcOrd="0" destOrd="0" presId="urn:microsoft.com/office/officeart/2005/8/layout/chevron1"/>
    <dgm:cxn modelId="{A29F7AE9-0693-4517-807C-E8FE1CB85B37}" type="presOf" srcId="{7A834657-FBE3-4B85-BDF0-5B3F1B08993D}" destId="{FDE33466-D83C-4E36-80E9-1B9B24BC1B33}" srcOrd="0" destOrd="0" presId="urn:microsoft.com/office/officeart/2005/8/layout/chevron1"/>
    <dgm:cxn modelId="{00499EE9-8608-4C62-98E0-9141C8B62D5C}" type="presOf" srcId="{5861707D-8581-40A7-A47D-B11CB74EFCE4}" destId="{EB678E23-ADF3-40C7-B104-DE1A9525A5EF}" srcOrd="0" destOrd="0" presId="urn:microsoft.com/office/officeart/2005/8/layout/chevron1"/>
    <dgm:cxn modelId="{E9230B7D-1E8B-48B3-AA7A-71AC62902C4A}" type="presParOf" srcId="{EB678E23-ADF3-40C7-B104-DE1A9525A5EF}" destId="{4F82EBFE-BC52-43EB-99E3-C61929AF281C}" srcOrd="0" destOrd="0" presId="urn:microsoft.com/office/officeart/2005/8/layout/chevron1"/>
    <dgm:cxn modelId="{A5AB1760-8EA2-4F89-9157-650000F3A0C0}" type="presParOf" srcId="{EB678E23-ADF3-40C7-B104-DE1A9525A5EF}" destId="{C9C652BB-1412-4797-9830-D977BD609A35}" srcOrd="1" destOrd="0" presId="urn:microsoft.com/office/officeart/2005/8/layout/chevron1"/>
    <dgm:cxn modelId="{BCCC2DDF-A496-4338-B752-D2EFF5F0D957}" type="presParOf" srcId="{EB678E23-ADF3-40C7-B104-DE1A9525A5EF}" destId="{57D0D1C8-9B88-4F5E-87AB-2C5FC2A94CAF}" srcOrd="2" destOrd="0" presId="urn:microsoft.com/office/officeart/2005/8/layout/chevron1"/>
    <dgm:cxn modelId="{140F9552-D691-47B2-9763-68A9866CF6E8}" type="presParOf" srcId="{EB678E23-ADF3-40C7-B104-DE1A9525A5EF}" destId="{8D2E744F-06D4-42F4-9300-44219B9E16F1}" srcOrd="3" destOrd="0" presId="urn:microsoft.com/office/officeart/2005/8/layout/chevron1"/>
    <dgm:cxn modelId="{E84974AA-EA08-493F-BEBA-227D74749243}" type="presParOf" srcId="{EB678E23-ADF3-40C7-B104-DE1A9525A5EF}" destId="{FDE33466-D83C-4E36-80E9-1B9B24BC1B33}"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61707D-8581-40A7-A47D-B11CB74EFCE4}" type="doc">
      <dgm:prSet loTypeId="urn:microsoft.com/office/officeart/2005/8/layout/process1" loCatId="process" qsTypeId="urn:microsoft.com/office/officeart/2005/8/quickstyle/simple1" qsCatId="simple" csTypeId="urn:microsoft.com/office/officeart/2005/8/colors/colorful4" csCatId="colorful" phldr="1"/>
      <dgm:spPr/>
    </dgm:pt>
    <dgm:pt modelId="{7C008082-D8C9-4742-837D-6A6381053C7A}">
      <dgm:prSet phldrT="[文本]" custT="1"/>
      <dgm:spPr/>
      <dgm:t>
        <a:bodyPr/>
        <a:lstStyle/>
        <a:p>
          <a:r>
            <a:rPr lang="zh-CN" altLang="en-US" sz="1400" dirty="0"/>
            <a:t>汶川大地震</a:t>
          </a:r>
          <a:r>
            <a:rPr lang="en-US" altLang="zh-CN" sz="1400" dirty="0"/>
            <a:t>/</a:t>
          </a:r>
          <a:r>
            <a:rPr lang="zh-CN" altLang="en-US" sz="1400" dirty="0"/>
            <a:t>日本</a:t>
          </a:r>
          <a:r>
            <a:rPr lang="en-US" altLang="zh-CN" sz="1400" dirty="0"/>
            <a:t>3·11</a:t>
          </a:r>
          <a:r>
            <a:rPr lang="zh-CN" altLang="en-US" sz="1400" dirty="0"/>
            <a:t>地震</a:t>
          </a:r>
        </a:p>
      </dgm:t>
    </dgm:pt>
    <dgm:pt modelId="{073984F0-E8B0-48F4-A77F-4ED886BA1D88}" type="parTrans" cxnId="{9C5566C4-3036-4EC3-8A40-3229401EE597}">
      <dgm:prSet/>
      <dgm:spPr/>
      <dgm:t>
        <a:bodyPr/>
        <a:lstStyle/>
        <a:p>
          <a:endParaRPr lang="zh-CN" altLang="en-US"/>
        </a:p>
      </dgm:t>
    </dgm:pt>
    <dgm:pt modelId="{68DBBBE9-FB02-4B02-A468-1B03705ABAF6}" type="sibTrans" cxnId="{9C5566C4-3036-4EC3-8A40-3229401EE597}">
      <dgm:prSet/>
      <dgm:spPr/>
      <dgm:t>
        <a:bodyPr/>
        <a:lstStyle/>
        <a:p>
          <a:endParaRPr lang="zh-CN" altLang="en-US"/>
        </a:p>
      </dgm:t>
    </dgm:pt>
    <dgm:pt modelId="{39D534CF-79C6-4903-B34B-DC251F15782E}">
      <dgm:prSet phldrT="[文本]" custT="1"/>
      <dgm:spPr/>
      <dgm:t>
        <a:bodyPr/>
        <a:lstStyle/>
        <a:p>
          <a:r>
            <a:rPr lang="zh-CN" altLang="zh-CN" sz="1100" b="1" dirty="0">
              <a:solidFill>
                <a:schemeClr val="bg1"/>
              </a:solidFill>
            </a:rPr>
            <a:t>“</a:t>
          </a:r>
          <a:r>
            <a:rPr lang="en-US" altLang="zh-CN" sz="1400" b="1" dirty="0">
              <a:solidFill>
                <a:schemeClr val="bg1"/>
              </a:solidFill>
            </a:rPr>
            <a:t>Earthquake Early Warning</a:t>
          </a:r>
          <a:r>
            <a:rPr lang="zh-CN" altLang="zh-CN" sz="1400" b="1" dirty="0">
              <a:solidFill>
                <a:schemeClr val="bg1"/>
              </a:solidFill>
            </a:rPr>
            <a:t>” </a:t>
          </a:r>
          <a:r>
            <a:rPr lang="zh-CN" altLang="en-US" sz="1400" b="1" dirty="0">
              <a:solidFill>
                <a:schemeClr val="bg1"/>
              </a:solidFill>
            </a:rPr>
            <a:t>（</a:t>
          </a:r>
          <a:r>
            <a:rPr lang="zh-CN" altLang="zh-CN" sz="1400" b="1" dirty="0">
              <a:solidFill>
                <a:schemeClr val="bg1"/>
              </a:solidFill>
            </a:rPr>
            <a:t>地震报警或地震警报</a:t>
          </a:r>
          <a:r>
            <a:rPr lang="zh-CN" altLang="en-US" sz="1400" b="1" dirty="0">
              <a:solidFill>
                <a:schemeClr val="bg1"/>
              </a:solidFill>
            </a:rPr>
            <a:t>）</a:t>
          </a:r>
          <a:endParaRPr lang="zh-CN" altLang="en-US" sz="1100" dirty="0"/>
        </a:p>
      </dgm:t>
    </dgm:pt>
    <dgm:pt modelId="{6DAFEE6D-145F-40B0-A062-EF61043D8F02}" type="parTrans" cxnId="{BE9BD9A5-DC3B-4E54-8BC7-4664857B9A06}">
      <dgm:prSet/>
      <dgm:spPr/>
      <dgm:t>
        <a:bodyPr/>
        <a:lstStyle/>
        <a:p>
          <a:endParaRPr lang="zh-CN" altLang="en-US"/>
        </a:p>
      </dgm:t>
    </dgm:pt>
    <dgm:pt modelId="{B58E84FB-3DDB-4253-8A3B-CE1E6446EA81}" type="sibTrans" cxnId="{BE9BD9A5-DC3B-4E54-8BC7-4664857B9A06}">
      <dgm:prSet/>
      <dgm:spPr/>
      <dgm:t>
        <a:bodyPr/>
        <a:lstStyle/>
        <a:p>
          <a:endParaRPr lang="zh-CN" altLang="en-US"/>
        </a:p>
      </dgm:t>
    </dgm:pt>
    <dgm:pt modelId="{849E099C-A732-4517-A321-EF56FE6E1867}" type="pres">
      <dgm:prSet presAssocID="{5861707D-8581-40A7-A47D-B11CB74EFCE4}" presName="Name0" presStyleCnt="0">
        <dgm:presLayoutVars>
          <dgm:dir/>
          <dgm:resizeHandles val="exact"/>
        </dgm:presLayoutVars>
      </dgm:prSet>
      <dgm:spPr/>
    </dgm:pt>
    <dgm:pt modelId="{039B6CF9-CABE-40F9-B790-3816D901B8FD}" type="pres">
      <dgm:prSet presAssocID="{7C008082-D8C9-4742-837D-6A6381053C7A}" presName="node" presStyleLbl="node1" presStyleIdx="0" presStyleCnt="2">
        <dgm:presLayoutVars>
          <dgm:bulletEnabled val="1"/>
        </dgm:presLayoutVars>
      </dgm:prSet>
      <dgm:spPr/>
    </dgm:pt>
    <dgm:pt modelId="{671F6CDA-53B1-4A1F-ABE0-CD6369A50F8E}" type="pres">
      <dgm:prSet presAssocID="{68DBBBE9-FB02-4B02-A468-1B03705ABAF6}" presName="sibTrans" presStyleLbl="sibTrans2D1" presStyleIdx="0" presStyleCnt="1"/>
      <dgm:spPr/>
    </dgm:pt>
    <dgm:pt modelId="{42A8BAA8-9200-4DC0-809A-E46643642B23}" type="pres">
      <dgm:prSet presAssocID="{68DBBBE9-FB02-4B02-A468-1B03705ABAF6}" presName="connectorText" presStyleLbl="sibTrans2D1" presStyleIdx="0" presStyleCnt="1"/>
      <dgm:spPr/>
    </dgm:pt>
    <dgm:pt modelId="{6684B9B7-847A-4818-BC9E-AC3AB966E74C}" type="pres">
      <dgm:prSet presAssocID="{39D534CF-79C6-4903-B34B-DC251F15782E}" presName="node" presStyleLbl="node1" presStyleIdx="1" presStyleCnt="2" custScaleX="153040">
        <dgm:presLayoutVars>
          <dgm:bulletEnabled val="1"/>
        </dgm:presLayoutVars>
      </dgm:prSet>
      <dgm:spPr/>
    </dgm:pt>
  </dgm:ptLst>
  <dgm:cxnLst>
    <dgm:cxn modelId="{968F6200-37DE-417D-B222-325414F2F24D}" type="presOf" srcId="{68DBBBE9-FB02-4B02-A468-1B03705ABAF6}" destId="{42A8BAA8-9200-4DC0-809A-E46643642B23}" srcOrd="1" destOrd="0" presId="urn:microsoft.com/office/officeart/2005/8/layout/process1"/>
    <dgm:cxn modelId="{8508A466-1E56-4E7A-856A-A44C0586FAD8}" type="presOf" srcId="{7C008082-D8C9-4742-837D-6A6381053C7A}" destId="{039B6CF9-CABE-40F9-B790-3816D901B8FD}" srcOrd="0" destOrd="0" presId="urn:microsoft.com/office/officeart/2005/8/layout/process1"/>
    <dgm:cxn modelId="{BFA6DB55-AD1F-4712-81CD-63FD26B2693D}" type="presOf" srcId="{39D534CF-79C6-4903-B34B-DC251F15782E}" destId="{6684B9B7-847A-4818-BC9E-AC3AB966E74C}" srcOrd="0" destOrd="0" presId="urn:microsoft.com/office/officeart/2005/8/layout/process1"/>
    <dgm:cxn modelId="{E7A5FE90-A841-4193-8AF2-4C77715D3BE7}" type="presOf" srcId="{68DBBBE9-FB02-4B02-A468-1B03705ABAF6}" destId="{671F6CDA-53B1-4A1F-ABE0-CD6369A50F8E}" srcOrd="0" destOrd="0" presId="urn:microsoft.com/office/officeart/2005/8/layout/process1"/>
    <dgm:cxn modelId="{BE9BD9A5-DC3B-4E54-8BC7-4664857B9A06}" srcId="{5861707D-8581-40A7-A47D-B11CB74EFCE4}" destId="{39D534CF-79C6-4903-B34B-DC251F15782E}" srcOrd="1" destOrd="0" parTransId="{6DAFEE6D-145F-40B0-A062-EF61043D8F02}" sibTransId="{B58E84FB-3DDB-4253-8A3B-CE1E6446EA81}"/>
    <dgm:cxn modelId="{9C5566C4-3036-4EC3-8A40-3229401EE597}" srcId="{5861707D-8581-40A7-A47D-B11CB74EFCE4}" destId="{7C008082-D8C9-4742-837D-6A6381053C7A}" srcOrd="0" destOrd="0" parTransId="{073984F0-E8B0-48F4-A77F-4ED886BA1D88}" sibTransId="{68DBBBE9-FB02-4B02-A468-1B03705ABAF6}"/>
    <dgm:cxn modelId="{B4C85FFD-435D-4D82-A390-A427689BDC04}" type="presOf" srcId="{5861707D-8581-40A7-A47D-B11CB74EFCE4}" destId="{849E099C-A732-4517-A321-EF56FE6E1867}" srcOrd="0" destOrd="0" presId="urn:microsoft.com/office/officeart/2005/8/layout/process1"/>
    <dgm:cxn modelId="{FB561230-8CD9-499B-8949-0E7B012A5ECF}" type="presParOf" srcId="{849E099C-A732-4517-A321-EF56FE6E1867}" destId="{039B6CF9-CABE-40F9-B790-3816D901B8FD}" srcOrd="0" destOrd="0" presId="urn:microsoft.com/office/officeart/2005/8/layout/process1"/>
    <dgm:cxn modelId="{6ABD430B-8926-47FC-A770-9A41E97C3580}" type="presParOf" srcId="{849E099C-A732-4517-A321-EF56FE6E1867}" destId="{671F6CDA-53B1-4A1F-ABE0-CD6369A50F8E}" srcOrd="1" destOrd="0" presId="urn:microsoft.com/office/officeart/2005/8/layout/process1"/>
    <dgm:cxn modelId="{9076C536-F2E2-4884-AEE4-33045C84B049}" type="presParOf" srcId="{671F6CDA-53B1-4A1F-ABE0-CD6369A50F8E}" destId="{42A8BAA8-9200-4DC0-809A-E46643642B23}" srcOrd="0" destOrd="0" presId="urn:microsoft.com/office/officeart/2005/8/layout/process1"/>
    <dgm:cxn modelId="{918B0A1D-59AC-459E-B3E3-C0BF500D9D46}" type="presParOf" srcId="{849E099C-A732-4517-A321-EF56FE6E1867}" destId="{6684B9B7-847A-4818-BC9E-AC3AB966E74C}"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1B869C-9EF0-47DE-89EC-202BC8E90DC7}" type="doc">
      <dgm:prSet loTypeId="urn:microsoft.com/office/officeart/2005/8/layout/hierarchy2" loCatId="hierarchy" qsTypeId="urn:microsoft.com/office/officeart/2005/8/quickstyle/simple2" qsCatId="simple" csTypeId="urn:microsoft.com/office/officeart/2005/8/colors/colorful2" csCatId="colorful" phldr="1"/>
      <dgm:spPr/>
      <dgm:t>
        <a:bodyPr/>
        <a:lstStyle/>
        <a:p>
          <a:endParaRPr lang="zh-CN" altLang="en-US"/>
        </a:p>
      </dgm:t>
    </dgm:pt>
    <dgm:pt modelId="{9D0EEFB8-7AC6-4DA2-80C6-9C3B8B7D685D}">
      <dgm:prSet phldrT="[文本]"/>
      <dgm:spPr/>
      <dgm:t>
        <a:bodyPr/>
        <a:lstStyle/>
        <a:p>
          <a:r>
            <a:rPr lang="zh-CN" altLang="en-US" dirty="0"/>
            <a:t>道路智慧系统</a:t>
          </a:r>
        </a:p>
      </dgm:t>
    </dgm:pt>
    <dgm:pt modelId="{2806D22B-9A83-4FF9-BC7C-866B4627F2CE}" type="parTrans" cxnId="{19695551-575B-4FAF-93DB-3219A337797B}">
      <dgm:prSet/>
      <dgm:spPr/>
      <dgm:t>
        <a:bodyPr/>
        <a:lstStyle/>
        <a:p>
          <a:endParaRPr lang="zh-CN" altLang="en-US"/>
        </a:p>
      </dgm:t>
    </dgm:pt>
    <dgm:pt modelId="{3D5B5F99-4843-4C02-B930-10C7549ED746}" type="sibTrans" cxnId="{19695551-575B-4FAF-93DB-3219A337797B}">
      <dgm:prSet/>
      <dgm:spPr/>
      <dgm:t>
        <a:bodyPr/>
        <a:lstStyle/>
        <a:p>
          <a:endParaRPr lang="zh-CN" altLang="en-US"/>
        </a:p>
      </dgm:t>
    </dgm:pt>
    <dgm:pt modelId="{0A732C4D-C33D-4721-9E98-A3566FC8DD1F}">
      <dgm:prSet phldrT="[文本]"/>
      <dgm:spPr/>
      <dgm:t>
        <a:bodyPr/>
        <a:lstStyle/>
        <a:p>
          <a:r>
            <a:rPr lang="zh-CN" altLang="en-US" dirty="0"/>
            <a:t>动态系统</a:t>
          </a:r>
        </a:p>
      </dgm:t>
    </dgm:pt>
    <dgm:pt modelId="{FD1D3A7D-50C5-4958-9B63-E51D30EA072A}" type="parTrans" cxnId="{876FA5F8-1EB7-449A-AE46-2C01211CEB2C}">
      <dgm:prSet/>
      <dgm:spPr/>
      <dgm:t>
        <a:bodyPr/>
        <a:lstStyle/>
        <a:p>
          <a:endParaRPr lang="zh-CN" altLang="en-US"/>
        </a:p>
      </dgm:t>
    </dgm:pt>
    <dgm:pt modelId="{80FF1C85-CC05-4606-BBA1-A33B9D8E0AD7}" type="sibTrans" cxnId="{876FA5F8-1EB7-449A-AE46-2C01211CEB2C}">
      <dgm:prSet/>
      <dgm:spPr/>
      <dgm:t>
        <a:bodyPr/>
        <a:lstStyle/>
        <a:p>
          <a:endParaRPr lang="zh-CN" altLang="en-US"/>
        </a:p>
      </dgm:t>
    </dgm:pt>
    <dgm:pt modelId="{878B3452-19B2-4E3D-A05A-E52AC032168B}">
      <dgm:prSet phldrT="[文本]"/>
      <dgm:spPr/>
      <dgm:t>
        <a:bodyPr/>
        <a:lstStyle/>
        <a:p>
          <a:r>
            <a:rPr lang="zh-CN" altLang="en-US" dirty="0"/>
            <a:t>交通流量监测系统</a:t>
          </a:r>
        </a:p>
      </dgm:t>
    </dgm:pt>
    <dgm:pt modelId="{0C8AD0B5-3920-48D3-9C9F-FA857C07D338}" type="parTrans" cxnId="{495B2DC6-AA57-41F8-AAC6-0DFB4C1C5A93}">
      <dgm:prSet/>
      <dgm:spPr/>
      <dgm:t>
        <a:bodyPr/>
        <a:lstStyle/>
        <a:p>
          <a:endParaRPr lang="zh-CN" altLang="en-US"/>
        </a:p>
      </dgm:t>
    </dgm:pt>
    <dgm:pt modelId="{64BA88B1-DF65-41F8-88BB-51000905CA97}" type="sibTrans" cxnId="{495B2DC6-AA57-41F8-AAC6-0DFB4C1C5A93}">
      <dgm:prSet/>
      <dgm:spPr/>
      <dgm:t>
        <a:bodyPr/>
        <a:lstStyle/>
        <a:p>
          <a:endParaRPr lang="zh-CN" altLang="en-US"/>
        </a:p>
      </dgm:t>
    </dgm:pt>
    <dgm:pt modelId="{EE4E5A4F-701B-4E18-8284-309139F92126}">
      <dgm:prSet phldrT="[文本]"/>
      <dgm:spPr/>
      <dgm:t>
        <a:bodyPr/>
        <a:lstStyle/>
        <a:p>
          <a:r>
            <a:rPr lang="zh-CN" altLang="en-US" dirty="0"/>
            <a:t>信息控制系统</a:t>
          </a:r>
        </a:p>
      </dgm:t>
    </dgm:pt>
    <dgm:pt modelId="{A6CFC43E-549C-4309-B103-0044CFA69084}" type="parTrans" cxnId="{66BE64CC-ABD3-4EF6-BE4A-A890F04A62A8}">
      <dgm:prSet/>
      <dgm:spPr/>
      <dgm:t>
        <a:bodyPr/>
        <a:lstStyle/>
        <a:p>
          <a:endParaRPr lang="zh-CN" altLang="en-US"/>
        </a:p>
      </dgm:t>
    </dgm:pt>
    <dgm:pt modelId="{7004B18D-F5A5-438D-BF63-D57DA1BB2503}" type="sibTrans" cxnId="{66BE64CC-ABD3-4EF6-BE4A-A890F04A62A8}">
      <dgm:prSet/>
      <dgm:spPr/>
      <dgm:t>
        <a:bodyPr/>
        <a:lstStyle/>
        <a:p>
          <a:endParaRPr lang="zh-CN" altLang="en-US"/>
        </a:p>
      </dgm:t>
    </dgm:pt>
    <dgm:pt modelId="{8D9D7924-1CA7-48B0-9C3E-CBB5755FD4F9}">
      <dgm:prSet phldrT="[文本]"/>
      <dgm:spPr/>
      <dgm:t>
        <a:bodyPr/>
        <a:lstStyle/>
        <a:p>
          <a:r>
            <a:rPr lang="zh-CN" altLang="en-US" dirty="0"/>
            <a:t>静态系统</a:t>
          </a:r>
        </a:p>
      </dgm:t>
    </dgm:pt>
    <dgm:pt modelId="{A98DCE70-63F4-4377-9768-FA5B90E76773}" type="parTrans" cxnId="{09B42B62-2E65-4230-8591-29E06CEEDD57}">
      <dgm:prSet/>
      <dgm:spPr/>
      <dgm:t>
        <a:bodyPr/>
        <a:lstStyle/>
        <a:p>
          <a:endParaRPr lang="zh-CN" altLang="en-US"/>
        </a:p>
      </dgm:t>
    </dgm:pt>
    <dgm:pt modelId="{0B3E826D-A1BA-4F61-9B6F-43EF3386A725}" type="sibTrans" cxnId="{09B42B62-2E65-4230-8591-29E06CEEDD57}">
      <dgm:prSet/>
      <dgm:spPr/>
      <dgm:t>
        <a:bodyPr/>
        <a:lstStyle/>
        <a:p>
          <a:endParaRPr lang="zh-CN" altLang="en-US"/>
        </a:p>
      </dgm:t>
    </dgm:pt>
    <dgm:pt modelId="{510F1291-13C0-4EC4-BADB-2711FB9EC29D}">
      <dgm:prSet phldrT="[文本]"/>
      <dgm:spPr/>
      <dgm:t>
        <a:bodyPr/>
        <a:lstStyle/>
        <a:p>
          <a:r>
            <a:rPr lang="zh-CN" altLang="en-US" dirty="0"/>
            <a:t>环境道路数据</a:t>
          </a:r>
        </a:p>
      </dgm:t>
    </dgm:pt>
    <dgm:pt modelId="{7C33DB8E-2AB2-4D10-9540-364BD4B79416}" type="parTrans" cxnId="{28AB7AEF-8710-4D49-89D1-623487E363AB}">
      <dgm:prSet/>
      <dgm:spPr/>
      <dgm:t>
        <a:bodyPr/>
        <a:lstStyle/>
        <a:p>
          <a:endParaRPr lang="zh-CN" altLang="en-US"/>
        </a:p>
      </dgm:t>
    </dgm:pt>
    <dgm:pt modelId="{D8F320CB-9E66-4ADC-90F5-3BE030F056A2}" type="sibTrans" cxnId="{28AB7AEF-8710-4D49-89D1-623487E363AB}">
      <dgm:prSet/>
      <dgm:spPr/>
      <dgm:t>
        <a:bodyPr/>
        <a:lstStyle/>
        <a:p>
          <a:endParaRPr lang="zh-CN" altLang="en-US"/>
        </a:p>
      </dgm:t>
    </dgm:pt>
    <dgm:pt modelId="{55043173-9C36-48DC-8782-38AC053E5AD2}">
      <dgm:prSet phldrT="[文本]"/>
      <dgm:spPr/>
      <dgm:t>
        <a:bodyPr/>
        <a:lstStyle/>
        <a:p>
          <a:r>
            <a:rPr lang="zh-CN" altLang="en-US" dirty="0"/>
            <a:t>高清视频系统</a:t>
          </a:r>
        </a:p>
      </dgm:t>
    </dgm:pt>
    <dgm:pt modelId="{8C1E5073-1932-4CC7-A1A0-265E46BD8C17}" type="parTrans" cxnId="{66FD6268-68FF-411E-A35D-BC19BDA93C35}">
      <dgm:prSet/>
      <dgm:spPr/>
      <dgm:t>
        <a:bodyPr/>
        <a:lstStyle/>
        <a:p>
          <a:endParaRPr lang="zh-CN" altLang="en-US"/>
        </a:p>
      </dgm:t>
    </dgm:pt>
    <dgm:pt modelId="{72B3A718-5AD8-42A1-995D-9AE889AA8A09}" type="sibTrans" cxnId="{66FD6268-68FF-411E-A35D-BC19BDA93C35}">
      <dgm:prSet/>
      <dgm:spPr/>
      <dgm:t>
        <a:bodyPr/>
        <a:lstStyle/>
        <a:p>
          <a:endParaRPr lang="zh-CN" altLang="en-US"/>
        </a:p>
      </dgm:t>
    </dgm:pt>
    <dgm:pt modelId="{2C07A773-5B7B-4352-B513-F633CCF3D197}" type="pres">
      <dgm:prSet presAssocID="{F01B869C-9EF0-47DE-89EC-202BC8E90DC7}" presName="diagram" presStyleCnt="0">
        <dgm:presLayoutVars>
          <dgm:chPref val="1"/>
          <dgm:dir/>
          <dgm:animOne val="branch"/>
          <dgm:animLvl val="lvl"/>
          <dgm:resizeHandles val="exact"/>
        </dgm:presLayoutVars>
      </dgm:prSet>
      <dgm:spPr/>
    </dgm:pt>
    <dgm:pt modelId="{4058DF50-77FD-41E3-839E-BAD809206152}" type="pres">
      <dgm:prSet presAssocID="{9D0EEFB8-7AC6-4DA2-80C6-9C3B8B7D685D}" presName="root1" presStyleCnt="0"/>
      <dgm:spPr/>
    </dgm:pt>
    <dgm:pt modelId="{53B76B35-495C-4BD1-96BA-BF0017830FEF}" type="pres">
      <dgm:prSet presAssocID="{9D0EEFB8-7AC6-4DA2-80C6-9C3B8B7D685D}" presName="LevelOneTextNode" presStyleLbl="node0" presStyleIdx="0" presStyleCnt="1">
        <dgm:presLayoutVars>
          <dgm:chPref val="3"/>
        </dgm:presLayoutVars>
      </dgm:prSet>
      <dgm:spPr/>
    </dgm:pt>
    <dgm:pt modelId="{81070F4B-608E-478A-AC03-0483188555FD}" type="pres">
      <dgm:prSet presAssocID="{9D0EEFB8-7AC6-4DA2-80C6-9C3B8B7D685D}" presName="level2hierChild" presStyleCnt="0"/>
      <dgm:spPr/>
    </dgm:pt>
    <dgm:pt modelId="{49EA4AC1-7819-4592-A6DC-10A2CA9423F3}" type="pres">
      <dgm:prSet presAssocID="{FD1D3A7D-50C5-4958-9B63-E51D30EA072A}" presName="conn2-1" presStyleLbl="parChTrans1D2" presStyleIdx="0" presStyleCnt="2"/>
      <dgm:spPr/>
    </dgm:pt>
    <dgm:pt modelId="{C51C3303-0DFB-4314-BDFA-4688BB134486}" type="pres">
      <dgm:prSet presAssocID="{FD1D3A7D-50C5-4958-9B63-E51D30EA072A}" presName="connTx" presStyleLbl="parChTrans1D2" presStyleIdx="0" presStyleCnt="2"/>
      <dgm:spPr/>
    </dgm:pt>
    <dgm:pt modelId="{3B99716C-E4D3-4A7E-B0D5-5FEC061D6CF1}" type="pres">
      <dgm:prSet presAssocID="{0A732C4D-C33D-4721-9E98-A3566FC8DD1F}" presName="root2" presStyleCnt="0"/>
      <dgm:spPr/>
    </dgm:pt>
    <dgm:pt modelId="{03E95F59-3304-4402-AFC7-5CB8DE22C782}" type="pres">
      <dgm:prSet presAssocID="{0A732C4D-C33D-4721-9E98-A3566FC8DD1F}" presName="LevelTwoTextNode" presStyleLbl="node2" presStyleIdx="0" presStyleCnt="2">
        <dgm:presLayoutVars>
          <dgm:chPref val="3"/>
        </dgm:presLayoutVars>
      </dgm:prSet>
      <dgm:spPr/>
    </dgm:pt>
    <dgm:pt modelId="{149BE8E0-AE16-4E2D-A1F8-CA9FEA938023}" type="pres">
      <dgm:prSet presAssocID="{0A732C4D-C33D-4721-9E98-A3566FC8DD1F}" presName="level3hierChild" presStyleCnt="0"/>
      <dgm:spPr/>
    </dgm:pt>
    <dgm:pt modelId="{39F19C84-3FD7-4BB3-81E8-B264BEAAD245}" type="pres">
      <dgm:prSet presAssocID="{0C8AD0B5-3920-48D3-9C9F-FA857C07D338}" presName="conn2-1" presStyleLbl="parChTrans1D3" presStyleIdx="0" presStyleCnt="4"/>
      <dgm:spPr/>
    </dgm:pt>
    <dgm:pt modelId="{CCDC56C1-990A-42C7-AFBF-39D993BDEFAF}" type="pres">
      <dgm:prSet presAssocID="{0C8AD0B5-3920-48D3-9C9F-FA857C07D338}" presName="connTx" presStyleLbl="parChTrans1D3" presStyleIdx="0" presStyleCnt="4"/>
      <dgm:spPr/>
    </dgm:pt>
    <dgm:pt modelId="{01100DEC-1CFC-4354-8A5E-88986D870D46}" type="pres">
      <dgm:prSet presAssocID="{878B3452-19B2-4E3D-A05A-E52AC032168B}" presName="root2" presStyleCnt="0"/>
      <dgm:spPr/>
    </dgm:pt>
    <dgm:pt modelId="{E886E17A-F364-4112-AABA-8A08D6897CDF}" type="pres">
      <dgm:prSet presAssocID="{878B3452-19B2-4E3D-A05A-E52AC032168B}" presName="LevelTwoTextNode" presStyleLbl="node3" presStyleIdx="0" presStyleCnt="4">
        <dgm:presLayoutVars>
          <dgm:chPref val="3"/>
        </dgm:presLayoutVars>
      </dgm:prSet>
      <dgm:spPr/>
    </dgm:pt>
    <dgm:pt modelId="{4D26363F-F66C-4046-BD64-328DA15BFE3E}" type="pres">
      <dgm:prSet presAssocID="{878B3452-19B2-4E3D-A05A-E52AC032168B}" presName="level3hierChild" presStyleCnt="0"/>
      <dgm:spPr/>
    </dgm:pt>
    <dgm:pt modelId="{A90F9C34-7401-4281-91B2-34DE59D0D6E0}" type="pres">
      <dgm:prSet presAssocID="{A6CFC43E-549C-4309-B103-0044CFA69084}" presName="conn2-1" presStyleLbl="parChTrans1D3" presStyleIdx="1" presStyleCnt="4"/>
      <dgm:spPr/>
    </dgm:pt>
    <dgm:pt modelId="{52AD3FC0-12C0-416A-8DF0-FB870C2515F2}" type="pres">
      <dgm:prSet presAssocID="{A6CFC43E-549C-4309-B103-0044CFA69084}" presName="connTx" presStyleLbl="parChTrans1D3" presStyleIdx="1" presStyleCnt="4"/>
      <dgm:spPr/>
    </dgm:pt>
    <dgm:pt modelId="{E70F7DD2-64AB-4EC3-A38B-ECD5695ECECF}" type="pres">
      <dgm:prSet presAssocID="{EE4E5A4F-701B-4E18-8284-309139F92126}" presName="root2" presStyleCnt="0"/>
      <dgm:spPr/>
    </dgm:pt>
    <dgm:pt modelId="{7B04853C-EC70-40E6-8A3B-D031DC4787F7}" type="pres">
      <dgm:prSet presAssocID="{EE4E5A4F-701B-4E18-8284-309139F92126}" presName="LevelTwoTextNode" presStyleLbl="node3" presStyleIdx="1" presStyleCnt="4">
        <dgm:presLayoutVars>
          <dgm:chPref val="3"/>
        </dgm:presLayoutVars>
      </dgm:prSet>
      <dgm:spPr/>
    </dgm:pt>
    <dgm:pt modelId="{F4538AA0-F413-4305-87CB-96C7A7BA1AEA}" type="pres">
      <dgm:prSet presAssocID="{EE4E5A4F-701B-4E18-8284-309139F92126}" presName="level3hierChild" presStyleCnt="0"/>
      <dgm:spPr/>
    </dgm:pt>
    <dgm:pt modelId="{51933B4C-5EEB-4AB9-BFA4-6D80BD2D5009}" type="pres">
      <dgm:prSet presAssocID="{8C1E5073-1932-4CC7-A1A0-265E46BD8C17}" presName="conn2-1" presStyleLbl="parChTrans1D3" presStyleIdx="2" presStyleCnt="4"/>
      <dgm:spPr/>
    </dgm:pt>
    <dgm:pt modelId="{5B67A90E-B71C-4453-9A0E-3456B3039CC4}" type="pres">
      <dgm:prSet presAssocID="{8C1E5073-1932-4CC7-A1A0-265E46BD8C17}" presName="connTx" presStyleLbl="parChTrans1D3" presStyleIdx="2" presStyleCnt="4"/>
      <dgm:spPr/>
    </dgm:pt>
    <dgm:pt modelId="{7BDCE29A-DF88-4260-8B27-E2D7EC38825E}" type="pres">
      <dgm:prSet presAssocID="{55043173-9C36-48DC-8782-38AC053E5AD2}" presName="root2" presStyleCnt="0"/>
      <dgm:spPr/>
    </dgm:pt>
    <dgm:pt modelId="{CFD95685-83D4-4466-A0A2-DBFD0CE93109}" type="pres">
      <dgm:prSet presAssocID="{55043173-9C36-48DC-8782-38AC053E5AD2}" presName="LevelTwoTextNode" presStyleLbl="node3" presStyleIdx="2" presStyleCnt="4">
        <dgm:presLayoutVars>
          <dgm:chPref val="3"/>
        </dgm:presLayoutVars>
      </dgm:prSet>
      <dgm:spPr/>
    </dgm:pt>
    <dgm:pt modelId="{238A523F-381F-4C11-916F-9AD17F142A83}" type="pres">
      <dgm:prSet presAssocID="{55043173-9C36-48DC-8782-38AC053E5AD2}" presName="level3hierChild" presStyleCnt="0"/>
      <dgm:spPr/>
    </dgm:pt>
    <dgm:pt modelId="{D4DF23CC-1611-4E44-8274-60886E9DFE82}" type="pres">
      <dgm:prSet presAssocID="{A98DCE70-63F4-4377-9768-FA5B90E76773}" presName="conn2-1" presStyleLbl="parChTrans1D2" presStyleIdx="1" presStyleCnt="2"/>
      <dgm:spPr/>
    </dgm:pt>
    <dgm:pt modelId="{CE835276-4F47-4377-9DB6-A8A3CD131AAB}" type="pres">
      <dgm:prSet presAssocID="{A98DCE70-63F4-4377-9768-FA5B90E76773}" presName="connTx" presStyleLbl="parChTrans1D2" presStyleIdx="1" presStyleCnt="2"/>
      <dgm:spPr/>
    </dgm:pt>
    <dgm:pt modelId="{ABE2CDD6-42E8-4C46-B343-CB621BACF958}" type="pres">
      <dgm:prSet presAssocID="{8D9D7924-1CA7-48B0-9C3E-CBB5755FD4F9}" presName="root2" presStyleCnt="0"/>
      <dgm:spPr/>
    </dgm:pt>
    <dgm:pt modelId="{1773469F-C935-403A-9800-C87E53336CB1}" type="pres">
      <dgm:prSet presAssocID="{8D9D7924-1CA7-48B0-9C3E-CBB5755FD4F9}" presName="LevelTwoTextNode" presStyleLbl="node2" presStyleIdx="1" presStyleCnt="2">
        <dgm:presLayoutVars>
          <dgm:chPref val="3"/>
        </dgm:presLayoutVars>
      </dgm:prSet>
      <dgm:spPr/>
    </dgm:pt>
    <dgm:pt modelId="{9AB5D64B-21D9-4214-B0C8-8F4DDA712FC0}" type="pres">
      <dgm:prSet presAssocID="{8D9D7924-1CA7-48B0-9C3E-CBB5755FD4F9}" presName="level3hierChild" presStyleCnt="0"/>
      <dgm:spPr/>
    </dgm:pt>
    <dgm:pt modelId="{8C133162-9FA2-43D3-8625-B0FD27BAFF69}" type="pres">
      <dgm:prSet presAssocID="{7C33DB8E-2AB2-4D10-9540-364BD4B79416}" presName="conn2-1" presStyleLbl="parChTrans1D3" presStyleIdx="3" presStyleCnt="4"/>
      <dgm:spPr/>
    </dgm:pt>
    <dgm:pt modelId="{4D29F1E5-1C89-41EA-92AF-E4B5526E1398}" type="pres">
      <dgm:prSet presAssocID="{7C33DB8E-2AB2-4D10-9540-364BD4B79416}" presName="connTx" presStyleLbl="parChTrans1D3" presStyleIdx="3" presStyleCnt="4"/>
      <dgm:spPr/>
    </dgm:pt>
    <dgm:pt modelId="{7D40EB49-160E-4F4B-BEFC-1B74A459110C}" type="pres">
      <dgm:prSet presAssocID="{510F1291-13C0-4EC4-BADB-2711FB9EC29D}" presName="root2" presStyleCnt="0"/>
      <dgm:spPr/>
    </dgm:pt>
    <dgm:pt modelId="{27DD3351-708B-43B2-89C7-03405BAD68B9}" type="pres">
      <dgm:prSet presAssocID="{510F1291-13C0-4EC4-BADB-2711FB9EC29D}" presName="LevelTwoTextNode" presStyleLbl="node3" presStyleIdx="3" presStyleCnt="4">
        <dgm:presLayoutVars>
          <dgm:chPref val="3"/>
        </dgm:presLayoutVars>
      </dgm:prSet>
      <dgm:spPr/>
    </dgm:pt>
    <dgm:pt modelId="{5ACEB0E0-8CCA-4E52-94E3-ED145F6B306E}" type="pres">
      <dgm:prSet presAssocID="{510F1291-13C0-4EC4-BADB-2711FB9EC29D}" presName="level3hierChild" presStyleCnt="0"/>
      <dgm:spPr/>
    </dgm:pt>
  </dgm:ptLst>
  <dgm:cxnLst>
    <dgm:cxn modelId="{9A0D600A-141D-49B7-ACA7-B94F7383E4D4}" type="presOf" srcId="{0A732C4D-C33D-4721-9E98-A3566FC8DD1F}" destId="{03E95F59-3304-4402-AFC7-5CB8DE22C782}" srcOrd="0" destOrd="0" presId="urn:microsoft.com/office/officeart/2005/8/layout/hierarchy2"/>
    <dgm:cxn modelId="{C1535015-BED2-470A-85C9-021AC5942079}" type="presOf" srcId="{0C8AD0B5-3920-48D3-9C9F-FA857C07D338}" destId="{CCDC56C1-990A-42C7-AFBF-39D993BDEFAF}" srcOrd="1" destOrd="0" presId="urn:microsoft.com/office/officeart/2005/8/layout/hierarchy2"/>
    <dgm:cxn modelId="{77D37E17-F0AF-4613-BEB4-D4B499F55DFF}" type="presOf" srcId="{A98DCE70-63F4-4377-9768-FA5B90E76773}" destId="{CE835276-4F47-4377-9DB6-A8A3CD131AAB}" srcOrd="1" destOrd="0" presId="urn:microsoft.com/office/officeart/2005/8/layout/hierarchy2"/>
    <dgm:cxn modelId="{95AD3B25-58E5-4D40-8E1A-7C2A74E2A352}" type="presOf" srcId="{9D0EEFB8-7AC6-4DA2-80C6-9C3B8B7D685D}" destId="{53B76B35-495C-4BD1-96BA-BF0017830FEF}" srcOrd="0" destOrd="0" presId="urn:microsoft.com/office/officeart/2005/8/layout/hierarchy2"/>
    <dgm:cxn modelId="{902B4726-F2CA-41AF-A8D6-0D7EAFB6E9D6}" type="presOf" srcId="{A6CFC43E-549C-4309-B103-0044CFA69084}" destId="{A90F9C34-7401-4281-91B2-34DE59D0D6E0}" srcOrd="0" destOrd="0" presId="urn:microsoft.com/office/officeart/2005/8/layout/hierarchy2"/>
    <dgm:cxn modelId="{FF02683A-184A-48E0-B118-CEDA3F845FE8}" type="presOf" srcId="{878B3452-19B2-4E3D-A05A-E52AC032168B}" destId="{E886E17A-F364-4112-AABA-8A08D6897CDF}" srcOrd="0" destOrd="0" presId="urn:microsoft.com/office/officeart/2005/8/layout/hierarchy2"/>
    <dgm:cxn modelId="{6C3DDB5E-D555-48C6-9E7D-F6D718342272}" type="presOf" srcId="{7C33DB8E-2AB2-4D10-9540-364BD4B79416}" destId="{4D29F1E5-1C89-41EA-92AF-E4B5526E1398}" srcOrd="1" destOrd="0" presId="urn:microsoft.com/office/officeart/2005/8/layout/hierarchy2"/>
    <dgm:cxn modelId="{EF0EDD61-42E9-4530-8CEF-1887E0D510DE}" type="presOf" srcId="{A6CFC43E-549C-4309-B103-0044CFA69084}" destId="{52AD3FC0-12C0-416A-8DF0-FB870C2515F2}" srcOrd="1" destOrd="0" presId="urn:microsoft.com/office/officeart/2005/8/layout/hierarchy2"/>
    <dgm:cxn modelId="{09B42B62-2E65-4230-8591-29E06CEEDD57}" srcId="{9D0EEFB8-7AC6-4DA2-80C6-9C3B8B7D685D}" destId="{8D9D7924-1CA7-48B0-9C3E-CBB5755FD4F9}" srcOrd="1" destOrd="0" parTransId="{A98DCE70-63F4-4377-9768-FA5B90E76773}" sibTransId="{0B3E826D-A1BA-4F61-9B6F-43EF3386A725}"/>
    <dgm:cxn modelId="{2DD67262-0373-490C-B6D8-EA60B17CFD2B}" type="presOf" srcId="{FD1D3A7D-50C5-4958-9B63-E51D30EA072A}" destId="{C51C3303-0DFB-4314-BDFA-4688BB134486}" srcOrd="1" destOrd="0" presId="urn:microsoft.com/office/officeart/2005/8/layout/hierarchy2"/>
    <dgm:cxn modelId="{66FD6268-68FF-411E-A35D-BC19BDA93C35}" srcId="{0A732C4D-C33D-4721-9E98-A3566FC8DD1F}" destId="{55043173-9C36-48DC-8782-38AC053E5AD2}" srcOrd="2" destOrd="0" parTransId="{8C1E5073-1932-4CC7-A1A0-265E46BD8C17}" sibTransId="{72B3A718-5AD8-42A1-995D-9AE889AA8A09}"/>
    <dgm:cxn modelId="{449AAB70-8429-45EF-B3F5-207931B9CB6B}" type="presOf" srcId="{F01B869C-9EF0-47DE-89EC-202BC8E90DC7}" destId="{2C07A773-5B7B-4352-B513-F633CCF3D197}" srcOrd="0" destOrd="0" presId="urn:microsoft.com/office/officeart/2005/8/layout/hierarchy2"/>
    <dgm:cxn modelId="{19695551-575B-4FAF-93DB-3219A337797B}" srcId="{F01B869C-9EF0-47DE-89EC-202BC8E90DC7}" destId="{9D0EEFB8-7AC6-4DA2-80C6-9C3B8B7D685D}" srcOrd="0" destOrd="0" parTransId="{2806D22B-9A83-4FF9-BC7C-866B4627F2CE}" sibTransId="{3D5B5F99-4843-4C02-B930-10C7549ED746}"/>
    <dgm:cxn modelId="{8EA0B452-B83B-4931-A071-E38C488711C3}" type="presOf" srcId="{55043173-9C36-48DC-8782-38AC053E5AD2}" destId="{CFD95685-83D4-4466-A0A2-DBFD0CE93109}" srcOrd="0" destOrd="0" presId="urn:microsoft.com/office/officeart/2005/8/layout/hierarchy2"/>
    <dgm:cxn modelId="{65A9D784-8659-43DE-9DB6-363A5E00393D}" type="presOf" srcId="{8C1E5073-1932-4CC7-A1A0-265E46BD8C17}" destId="{5B67A90E-B71C-4453-9A0E-3456B3039CC4}" srcOrd="1" destOrd="0" presId="urn:microsoft.com/office/officeart/2005/8/layout/hierarchy2"/>
    <dgm:cxn modelId="{FFD0718D-FC48-4490-8593-12803DBBFA2C}" type="presOf" srcId="{FD1D3A7D-50C5-4958-9B63-E51D30EA072A}" destId="{49EA4AC1-7819-4592-A6DC-10A2CA9423F3}" srcOrd="0" destOrd="0" presId="urn:microsoft.com/office/officeart/2005/8/layout/hierarchy2"/>
    <dgm:cxn modelId="{BD45E29F-7821-497A-85B0-F4A7921BA4BA}" type="presOf" srcId="{8C1E5073-1932-4CC7-A1A0-265E46BD8C17}" destId="{51933B4C-5EEB-4AB9-BFA4-6D80BD2D5009}" srcOrd="0" destOrd="0" presId="urn:microsoft.com/office/officeart/2005/8/layout/hierarchy2"/>
    <dgm:cxn modelId="{C6686FA1-E2EB-4576-9685-DB90ED4EE004}" type="presOf" srcId="{7C33DB8E-2AB2-4D10-9540-364BD4B79416}" destId="{8C133162-9FA2-43D3-8625-B0FD27BAFF69}" srcOrd="0" destOrd="0" presId="urn:microsoft.com/office/officeart/2005/8/layout/hierarchy2"/>
    <dgm:cxn modelId="{CC445CAF-4586-4AD7-9C71-EC072AC0A4DF}" type="presOf" srcId="{8D9D7924-1CA7-48B0-9C3E-CBB5755FD4F9}" destId="{1773469F-C935-403A-9800-C87E53336CB1}" srcOrd="0" destOrd="0" presId="urn:microsoft.com/office/officeart/2005/8/layout/hierarchy2"/>
    <dgm:cxn modelId="{07C516B7-1DDB-48BF-A306-353539B2AF2C}" type="presOf" srcId="{510F1291-13C0-4EC4-BADB-2711FB9EC29D}" destId="{27DD3351-708B-43B2-89C7-03405BAD68B9}" srcOrd="0" destOrd="0" presId="urn:microsoft.com/office/officeart/2005/8/layout/hierarchy2"/>
    <dgm:cxn modelId="{EE8DDBC0-8A04-4C3D-B17E-A83F6C2C5BF5}" type="presOf" srcId="{0C8AD0B5-3920-48D3-9C9F-FA857C07D338}" destId="{39F19C84-3FD7-4BB3-81E8-B264BEAAD245}" srcOrd="0" destOrd="0" presId="urn:microsoft.com/office/officeart/2005/8/layout/hierarchy2"/>
    <dgm:cxn modelId="{495B2DC6-AA57-41F8-AAC6-0DFB4C1C5A93}" srcId="{0A732C4D-C33D-4721-9E98-A3566FC8DD1F}" destId="{878B3452-19B2-4E3D-A05A-E52AC032168B}" srcOrd="0" destOrd="0" parTransId="{0C8AD0B5-3920-48D3-9C9F-FA857C07D338}" sibTransId="{64BA88B1-DF65-41F8-88BB-51000905CA97}"/>
    <dgm:cxn modelId="{66BE64CC-ABD3-4EF6-BE4A-A890F04A62A8}" srcId="{0A732C4D-C33D-4721-9E98-A3566FC8DD1F}" destId="{EE4E5A4F-701B-4E18-8284-309139F92126}" srcOrd="1" destOrd="0" parTransId="{A6CFC43E-549C-4309-B103-0044CFA69084}" sibTransId="{7004B18D-F5A5-438D-BF63-D57DA1BB2503}"/>
    <dgm:cxn modelId="{2A29D6E4-9ED5-4CB5-B411-B58F895C5A37}" type="presOf" srcId="{A98DCE70-63F4-4377-9768-FA5B90E76773}" destId="{D4DF23CC-1611-4E44-8274-60886E9DFE82}" srcOrd="0" destOrd="0" presId="urn:microsoft.com/office/officeart/2005/8/layout/hierarchy2"/>
    <dgm:cxn modelId="{64E01CEF-EE47-466F-B32C-CD8755B84B39}" type="presOf" srcId="{EE4E5A4F-701B-4E18-8284-309139F92126}" destId="{7B04853C-EC70-40E6-8A3B-D031DC4787F7}" srcOrd="0" destOrd="0" presId="urn:microsoft.com/office/officeart/2005/8/layout/hierarchy2"/>
    <dgm:cxn modelId="{28AB7AEF-8710-4D49-89D1-623487E363AB}" srcId="{8D9D7924-1CA7-48B0-9C3E-CBB5755FD4F9}" destId="{510F1291-13C0-4EC4-BADB-2711FB9EC29D}" srcOrd="0" destOrd="0" parTransId="{7C33DB8E-2AB2-4D10-9540-364BD4B79416}" sibTransId="{D8F320CB-9E66-4ADC-90F5-3BE030F056A2}"/>
    <dgm:cxn modelId="{876FA5F8-1EB7-449A-AE46-2C01211CEB2C}" srcId="{9D0EEFB8-7AC6-4DA2-80C6-9C3B8B7D685D}" destId="{0A732C4D-C33D-4721-9E98-A3566FC8DD1F}" srcOrd="0" destOrd="0" parTransId="{FD1D3A7D-50C5-4958-9B63-E51D30EA072A}" sibTransId="{80FF1C85-CC05-4606-BBA1-A33B9D8E0AD7}"/>
    <dgm:cxn modelId="{9F8CD962-C877-41EA-A4A4-0A37826C6E1F}" type="presParOf" srcId="{2C07A773-5B7B-4352-B513-F633CCF3D197}" destId="{4058DF50-77FD-41E3-839E-BAD809206152}" srcOrd="0" destOrd="0" presId="urn:microsoft.com/office/officeart/2005/8/layout/hierarchy2"/>
    <dgm:cxn modelId="{C422F1D9-1537-462B-B2E4-0D72C0158744}" type="presParOf" srcId="{4058DF50-77FD-41E3-839E-BAD809206152}" destId="{53B76B35-495C-4BD1-96BA-BF0017830FEF}" srcOrd="0" destOrd="0" presId="urn:microsoft.com/office/officeart/2005/8/layout/hierarchy2"/>
    <dgm:cxn modelId="{F2C8C680-9FE3-4F4A-BD13-9E351BFA7DEF}" type="presParOf" srcId="{4058DF50-77FD-41E3-839E-BAD809206152}" destId="{81070F4B-608E-478A-AC03-0483188555FD}" srcOrd="1" destOrd="0" presId="urn:microsoft.com/office/officeart/2005/8/layout/hierarchy2"/>
    <dgm:cxn modelId="{2E629C44-A82A-42AA-AC55-1311DD8D1746}" type="presParOf" srcId="{81070F4B-608E-478A-AC03-0483188555FD}" destId="{49EA4AC1-7819-4592-A6DC-10A2CA9423F3}" srcOrd="0" destOrd="0" presId="urn:microsoft.com/office/officeart/2005/8/layout/hierarchy2"/>
    <dgm:cxn modelId="{7ECD6755-4D08-4368-AAFE-26E3F5926852}" type="presParOf" srcId="{49EA4AC1-7819-4592-A6DC-10A2CA9423F3}" destId="{C51C3303-0DFB-4314-BDFA-4688BB134486}" srcOrd="0" destOrd="0" presId="urn:microsoft.com/office/officeart/2005/8/layout/hierarchy2"/>
    <dgm:cxn modelId="{5EC2481D-5AAF-448C-9C79-28A863E68E17}" type="presParOf" srcId="{81070F4B-608E-478A-AC03-0483188555FD}" destId="{3B99716C-E4D3-4A7E-B0D5-5FEC061D6CF1}" srcOrd="1" destOrd="0" presId="urn:microsoft.com/office/officeart/2005/8/layout/hierarchy2"/>
    <dgm:cxn modelId="{12221319-CDFD-44A9-8837-12E9EC0AA780}" type="presParOf" srcId="{3B99716C-E4D3-4A7E-B0D5-5FEC061D6CF1}" destId="{03E95F59-3304-4402-AFC7-5CB8DE22C782}" srcOrd="0" destOrd="0" presId="urn:microsoft.com/office/officeart/2005/8/layout/hierarchy2"/>
    <dgm:cxn modelId="{EB30EEF0-A8DD-4DFB-8AFB-607702F4FCBA}" type="presParOf" srcId="{3B99716C-E4D3-4A7E-B0D5-5FEC061D6CF1}" destId="{149BE8E0-AE16-4E2D-A1F8-CA9FEA938023}" srcOrd="1" destOrd="0" presId="urn:microsoft.com/office/officeart/2005/8/layout/hierarchy2"/>
    <dgm:cxn modelId="{5CF4B6DC-7193-46B1-A890-7784121EE80A}" type="presParOf" srcId="{149BE8E0-AE16-4E2D-A1F8-CA9FEA938023}" destId="{39F19C84-3FD7-4BB3-81E8-B264BEAAD245}" srcOrd="0" destOrd="0" presId="urn:microsoft.com/office/officeart/2005/8/layout/hierarchy2"/>
    <dgm:cxn modelId="{C2DD0169-698A-4FB6-BE18-2D0BB8DC81D8}" type="presParOf" srcId="{39F19C84-3FD7-4BB3-81E8-B264BEAAD245}" destId="{CCDC56C1-990A-42C7-AFBF-39D993BDEFAF}" srcOrd="0" destOrd="0" presId="urn:microsoft.com/office/officeart/2005/8/layout/hierarchy2"/>
    <dgm:cxn modelId="{2854CDA2-3FF2-48B6-A87F-28438F8BD078}" type="presParOf" srcId="{149BE8E0-AE16-4E2D-A1F8-CA9FEA938023}" destId="{01100DEC-1CFC-4354-8A5E-88986D870D46}" srcOrd="1" destOrd="0" presId="urn:microsoft.com/office/officeart/2005/8/layout/hierarchy2"/>
    <dgm:cxn modelId="{02122DE9-F05C-4B59-942D-7357571B3242}" type="presParOf" srcId="{01100DEC-1CFC-4354-8A5E-88986D870D46}" destId="{E886E17A-F364-4112-AABA-8A08D6897CDF}" srcOrd="0" destOrd="0" presId="urn:microsoft.com/office/officeart/2005/8/layout/hierarchy2"/>
    <dgm:cxn modelId="{9996832E-BA62-4794-85E0-46F41C883AB9}" type="presParOf" srcId="{01100DEC-1CFC-4354-8A5E-88986D870D46}" destId="{4D26363F-F66C-4046-BD64-328DA15BFE3E}" srcOrd="1" destOrd="0" presId="urn:microsoft.com/office/officeart/2005/8/layout/hierarchy2"/>
    <dgm:cxn modelId="{D3BBBC2F-5D4B-4C54-85AC-B7CD7566A201}" type="presParOf" srcId="{149BE8E0-AE16-4E2D-A1F8-CA9FEA938023}" destId="{A90F9C34-7401-4281-91B2-34DE59D0D6E0}" srcOrd="2" destOrd="0" presId="urn:microsoft.com/office/officeart/2005/8/layout/hierarchy2"/>
    <dgm:cxn modelId="{299C19B1-A6CA-497C-A992-C0F17FC8EFA1}" type="presParOf" srcId="{A90F9C34-7401-4281-91B2-34DE59D0D6E0}" destId="{52AD3FC0-12C0-416A-8DF0-FB870C2515F2}" srcOrd="0" destOrd="0" presId="urn:microsoft.com/office/officeart/2005/8/layout/hierarchy2"/>
    <dgm:cxn modelId="{31FC1E69-6DF9-42F1-AEF0-9F325AFB1579}" type="presParOf" srcId="{149BE8E0-AE16-4E2D-A1F8-CA9FEA938023}" destId="{E70F7DD2-64AB-4EC3-A38B-ECD5695ECECF}" srcOrd="3" destOrd="0" presId="urn:microsoft.com/office/officeart/2005/8/layout/hierarchy2"/>
    <dgm:cxn modelId="{1E65534A-E73A-4F6D-A408-4BCB3C9FA5F8}" type="presParOf" srcId="{E70F7DD2-64AB-4EC3-A38B-ECD5695ECECF}" destId="{7B04853C-EC70-40E6-8A3B-D031DC4787F7}" srcOrd="0" destOrd="0" presId="urn:microsoft.com/office/officeart/2005/8/layout/hierarchy2"/>
    <dgm:cxn modelId="{5CC9BFC3-98F8-4301-92FC-2A156F67598E}" type="presParOf" srcId="{E70F7DD2-64AB-4EC3-A38B-ECD5695ECECF}" destId="{F4538AA0-F413-4305-87CB-96C7A7BA1AEA}" srcOrd="1" destOrd="0" presId="urn:microsoft.com/office/officeart/2005/8/layout/hierarchy2"/>
    <dgm:cxn modelId="{648ACA79-8FE9-47AE-AFBA-7AF506500DF6}" type="presParOf" srcId="{149BE8E0-AE16-4E2D-A1F8-CA9FEA938023}" destId="{51933B4C-5EEB-4AB9-BFA4-6D80BD2D5009}" srcOrd="4" destOrd="0" presId="urn:microsoft.com/office/officeart/2005/8/layout/hierarchy2"/>
    <dgm:cxn modelId="{3F849330-B9E3-4908-8F43-C9FA19CCC168}" type="presParOf" srcId="{51933B4C-5EEB-4AB9-BFA4-6D80BD2D5009}" destId="{5B67A90E-B71C-4453-9A0E-3456B3039CC4}" srcOrd="0" destOrd="0" presId="urn:microsoft.com/office/officeart/2005/8/layout/hierarchy2"/>
    <dgm:cxn modelId="{A033A2EB-B2EE-47E6-80DB-89CBABD5A9A4}" type="presParOf" srcId="{149BE8E0-AE16-4E2D-A1F8-CA9FEA938023}" destId="{7BDCE29A-DF88-4260-8B27-E2D7EC38825E}" srcOrd="5" destOrd="0" presId="urn:microsoft.com/office/officeart/2005/8/layout/hierarchy2"/>
    <dgm:cxn modelId="{DF6440FC-11A4-498D-B13D-386EA4566550}" type="presParOf" srcId="{7BDCE29A-DF88-4260-8B27-E2D7EC38825E}" destId="{CFD95685-83D4-4466-A0A2-DBFD0CE93109}" srcOrd="0" destOrd="0" presId="urn:microsoft.com/office/officeart/2005/8/layout/hierarchy2"/>
    <dgm:cxn modelId="{5536F782-97D3-4D0E-84ED-0688731698F7}" type="presParOf" srcId="{7BDCE29A-DF88-4260-8B27-E2D7EC38825E}" destId="{238A523F-381F-4C11-916F-9AD17F142A83}" srcOrd="1" destOrd="0" presId="urn:microsoft.com/office/officeart/2005/8/layout/hierarchy2"/>
    <dgm:cxn modelId="{91B8AB45-0E3F-4F8C-B9E7-74410EE025A2}" type="presParOf" srcId="{81070F4B-608E-478A-AC03-0483188555FD}" destId="{D4DF23CC-1611-4E44-8274-60886E9DFE82}" srcOrd="2" destOrd="0" presId="urn:microsoft.com/office/officeart/2005/8/layout/hierarchy2"/>
    <dgm:cxn modelId="{20F80080-2BCC-484A-9FD3-9211373BB723}" type="presParOf" srcId="{D4DF23CC-1611-4E44-8274-60886E9DFE82}" destId="{CE835276-4F47-4377-9DB6-A8A3CD131AAB}" srcOrd="0" destOrd="0" presId="urn:microsoft.com/office/officeart/2005/8/layout/hierarchy2"/>
    <dgm:cxn modelId="{7325760A-C097-48AF-9D7D-0B96A9112FBF}" type="presParOf" srcId="{81070F4B-608E-478A-AC03-0483188555FD}" destId="{ABE2CDD6-42E8-4C46-B343-CB621BACF958}" srcOrd="3" destOrd="0" presId="urn:microsoft.com/office/officeart/2005/8/layout/hierarchy2"/>
    <dgm:cxn modelId="{37534755-DF77-4AD6-A7A0-A8FC35A4E530}" type="presParOf" srcId="{ABE2CDD6-42E8-4C46-B343-CB621BACF958}" destId="{1773469F-C935-403A-9800-C87E53336CB1}" srcOrd="0" destOrd="0" presId="urn:microsoft.com/office/officeart/2005/8/layout/hierarchy2"/>
    <dgm:cxn modelId="{B0FB275D-3AAF-4E95-B41D-DF363042B2D6}" type="presParOf" srcId="{ABE2CDD6-42E8-4C46-B343-CB621BACF958}" destId="{9AB5D64B-21D9-4214-B0C8-8F4DDA712FC0}" srcOrd="1" destOrd="0" presId="urn:microsoft.com/office/officeart/2005/8/layout/hierarchy2"/>
    <dgm:cxn modelId="{15020ACA-1A9C-48E7-BCC6-C899817CE891}" type="presParOf" srcId="{9AB5D64B-21D9-4214-B0C8-8F4DDA712FC0}" destId="{8C133162-9FA2-43D3-8625-B0FD27BAFF69}" srcOrd="0" destOrd="0" presId="urn:microsoft.com/office/officeart/2005/8/layout/hierarchy2"/>
    <dgm:cxn modelId="{E13A63F8-4F55-47D6-88B2-9DEACA7D400A}" type="presParOf" srcId="{8C133162-9FA2-43D3-8625-B0FD27BAFF69}" destId="{4D29F1E5-1C89-41EA-92AF-E4B5526E1398}" srcOrd="0" destOrd="0" presId="urn:microsoft.com/office/officeart/2005/8/layout/hierarchy2"/>
    <dgm:cxn modelId="{2A08E61D-765A-4C5A-B133-C8261CC708CE}" type="presParOf" srcId="{9AB5D64B-21D9-4214-B0C8-8F4DDA712FC0}" destId="{7D40EB49-160E-4F4B-BEFC-1B74A459110C}" srcOrd="1" destOrd="0" presId="urn:microsoft.com/office/officeart/2005/8/layout/hierarchy2"/>
    <dgm:cxn modelId="{4BC56898-0E83-4277-BE5D-B4CEA39E62FE}" type="presParOf" srcId="{7D40EB49-160E-4F4B-BEFC-1B74A459110C}" destId="{27DD3351-708B-43B2-89C7-03405BAD68B9}" srcOrd="0" destOrd="0" presId="urn:microsoft.com/office/officeart/2005/8/layout/hierarchy2"/>
    <dgm:cxn modelId="{6E704593-F209-4BE4-BDED-179005B6092F}" type="presParOf" srcId="{7D40EB49-160E-4F4B-BEFC-1B74A459110C}" destId="{5ACEB0E0-8CCA-4E52-94E3-ED145F6B306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D72168-E498-4AEB-A645-439D0A26D618}" type="doc">
      <dgm:prSet loTypeId="urn:microsoft.com/office/officeart/2005/8/layout/hProcess9" loCatId="process" qsTypeId="urn:microsoft.com/office/officeart/2005/8/quickstyle/simple1" qsCatId="simple" csTypeId="urn:microsoft.com/office/officeart/2005/8/colors/colorful4" csCatId="colorful" phldr="1"/>
      <dgm:spPr/>
    </dgm:pt>
    <dgm:pt modelId="{EE163D6A-C536-49AD-AD67-3C11DFF0BDF3}">
      <dgm:prSet phldrT="[文本]"/>
      <dgm:spPr/>
      <dgm:t>
        <a:bodyPr/>
        <a:lstStyle/>
        <a:p>
          <a:r>
            <a:rPr lang="zh-CN" altLang="en-US" dirty="0"/>
            <a:t>交通数据流</a:t>
          </a:r>
        </a:p>
      </dgm:t>
    </dgm:pt>
    <dgm:pt modelId="{DCF9761A-F95E-45E2-A3A6-105C41F16441}" type="parTrans" cxnId="{3E7F38DA-C7BD-49D8-91EE-5839BDC11188}">
      <dgm:prSet/>
      <dgm:spPr/>
      <dgm:t>
        <a:bodyPr/>
        <a:lstStyle/>
        <a:p>
          <a:endParaRPr lang="zh-CN" altLang="en-US"/>
        </a:p>
      </dgm:t>
    </dgm:pt>
    <dgm:pt modelId="{77AD430C-A4E2-4C47-AEF1-643BC9518CD1}" type="sibTrans" cxnId="{3E7F38DA-C7BD-49D8-91EE-5839BDC11188}">
      <dgm:prSet/>
      <dgm:spPr/>
      <dgm:t>
        <a:bodyPr/>
        <a:lstStyle/>
        <a:p>
          <a:endParaRPr lang="zh-CN" altLang="en-US"/>
        </a:p>
      </dgm:t>
    </dgm:pt>
    <dgm:pt modelId="{35429821-F7C6-4323-A743-8ACF9F90A54C}">
      <dgm:prSet phldrT="[文本]"/>
      <dgm:spPr/>
      <dgm:t>
        <a:bodyPr/>
        <a:lstStyle/>
        <a:p>
          <a:r>
            <a:rPr lang="zh-CN" altLang="en-US" dirty="0"/>
            <a:t>数据挖掘</a:t>
          </a:r>
        </a:p>
      </dgm:t>
    </dgm:pt>
    <dgm:pt modelId="{5E465535-C210-4F6C-8104-C0ED0CD6E871}" type="parTrans" cxnId="{6B763983-2917-4879-A8D3-EF82F8D42877}">
      <dgm:prSet/>
      <dgm:spPr/>
      <dgm:t>
        <a:bodyPr/>
        <a:lstStyle/>
        <a:p>
          <a:endParaRPr lang="zh-CN" altLang="en-US"/>
        </a:p>
      </dgm:t>
    </dgm:pt>
    <dgm:pt modelId="{C71F88CE-F657-4D1B-A013-FD2441C05051}" type="sibTrans" cxnId="{6B763983-2917-4879-A8D3-EF82F8D42877}">
      <dgm:prSet/>
      <dgm:spPr/>
      <dgm:t>
        <a:bodyPr/>
        <a:lstStyle/>
        <a:p>
          <a:endParaRPr lang="zh-CN" altLang="en-US"/>
        </a:p>
      </dgm:t>
    </dgm:pt>
    <dgm:pt modelId="{EF8D1FAE-DAC9-4D68-ACAB-155E6D6800AA}">
      <dgm:prSet phldrT="[文本]"/>
      <dgm:spPr/>
      <dgm:t>
        <a:bodyPr/>
        <a:lstStyle/>
        <a:p>
          <a:r>
            <a:rPr lang="zh-CN" altLang="en-US" dirty="0"/>
            <a:t>实现价值</a:t>
          </a:r>
        </a:p>
      </dgm:t>
    </dgm:pt>
    <dgm:pt modelId="{FD44AC01-D284-4E59-B156-821F6052E8DE}" type="parTrans" cxnId="{7FA12982-359A-45C4-9BDC-34CD83F6597B}">
      <dgm:prSet/>
      <dgm:spPr/>
      <dgm:t>
        <a:bodyPr/>
        <a:lstStyle/>
        <a:p>
          <a:endParaRPr lang="zh-CN" altLang="en-US"/>
        </a:p>
      </dgm:t>
    </dgm:pt>
    <dgm:pt modelId="{742BC2A6-EF3E-4351-94A0-26AB44EBF31F}" type="sibTrans" cxnId="{7FA12982-359A-45C4-9BDC-34CD83F6597B}">
      <dgm:prSet/>
      <dgm:spPr/>
      <dgm:t>
        <a:bodyPr/>
        <a:lstStyle/>
        <a:p>
          <a:endParaRPr lang="zh-CN" altLang="en-US"/>
        </a:p>
      </dgm:t>
    </dgm:pt>
    <dgm:pt modelId="{0B6DFCD2-3251-4BF4-A6CE-2FD8A443B512}" type="pres">
      <dgm:prSet presAssocID="{28D72168-E498-4AEB-A645-439D0A26D618}" presName="CompostProcess" presStyleCnt="0">
        <dgm:presLayoutVars>
          <dgm:dir/>
          <dgm:resizeHandles val="exact"/>
        </dgm:presLayoutVars>
      </dgm:prSet>
      <dgm:spPr/>
    </dgm:pt>
    <dgm:pt modelId="{104B390E-516F-4976-A751-5B36E3EC022F}" type="pres">
      <dgm:prSet presAssocID="{28D72168-E498-4AEB-A645-439D0A26D618}" presName="arrow" presStyleLbl="bgShp" presStyleIdx="0" presStyleCnt="1"/>
      <dgm:spPr/>
    </dgm:pt>
    <dgm:pt modelId="{5A635F4A-3CDA-49D6-A52C-CA229F229062}" type="pres">
      <dgm:prSet presAssocID="{28D72168-E498-4AEB-A645-439D0A26D618}" presName="linearProcess" presStyleCnt="0"/>
      <dgm:spPr/>
    </dgm:pt>
    <dgm:pt modelId="{FFA69FA5-2B01-4EA1-987D-DA3D788A7609}" type="pres">
      <dgm:prSet presAssocID="{EE163D6A-C536-49AD-AD67-3C11DFF0BDF3}" presName="textNode" presStyleLbl="node1" presStyleIdx="0" presStyleCnt="3">
        <dgm:presLayoutVars>
          <dgm:bulletEnabled val="1"/>
        </dgm:presLayoutVars>
      </dgm:prSet>
      <dgm:spPr/>
    </dgm:pt>
    <dgm:pt modelId="{A1D3BDEB-2D68-4EA0-9F99-8A3E67927C1C}" type="pres">
      <dgm:prSet presAssocID="{77AD430C-A4E2-4C47-AEF1-643BC9518CD1}" presName="sibTrans" presStyleCnt="0"/>
      <dgm:spPr/>
    </dgm:pt>
    <dgm:pt modelId="{B87DEEC3-0EC6-45EE-BBEE-BFE46BB37E8A}" type="pres">
      <dgm:prSet presAssocID="{35429821-F7C6-4323-A743-8ACF9F90A54C}" presName="textNode" presStyleLbl="node1" presStyleIdx="1" presStyleCnt="3">
        <dgm:presLayoutVars>
          <dgm:bulletEnabled val="1"/>
        </dgm:presLayoutVars>
      </dgm:prSet>
      <dgm:spPr/>
    </dgm:pt>
    <dgm:pt modelId="{BFC6584B-4AF8-40EC-9073-B7D7EA5C76FD}" type="pres">
      <dgm:prSet presAssocID="{C71F88CE-F657-4D1B-A013-FD2441C05051}" presName="sibTrans" presStyleCnt="0"/>
      <dgm:spPr/>
    </dgm:pt>
    <dgm:pt modelId="{1F79F37C-CE9B-4B80-B3C6-2EED4D5210A1}" type="pres">
      <dgm:prSet presAssocID="{EF8D1FAE-DAC9-4D68-ACAB-155E6D6800AA}" presName="textNode" presStyleLbl="node1" presStyleIdx="2" presStyleCnt="3">
        <dgm:presLayoutVars>
          <dgm:bulletEnabled val="1"/>
        </dgm:presLayoutVars>
      </dgm:prSet>
      <dgm:spPr/>
    </dgm:pt>
  </dgm:ptLst>
  <dgm:cxnLst>
    <dgm:cxn modelId="{7FA12982-359A-45C4-9BDC-34CD83F6597B}" srcId="{28D72168-E498-4AEB-A645-439D0A26D618}" destId="{EF8D1FAE-DAC9-4D68-ACAB-155E6D6800AA}" srcOrd="2" destOrd="0" parTransId="{FD44AC01-D284-4E59-B156-821F6052E8DE}" sibTransId="{742BC2A6-EF3E-4351-94A0-26AB44EBF31F}"/>
    <dgm:cxn modelId="{6B763983-2917-4879-A8D3-EF82F8D42877}" srcId="{28D72168-E498-4AEB-A645-439D0A26D618}" destId="{35429821-F7C6-4323-A743-8ACF9F90A54C}" srcOrd="1" destOrd="0" parTransId="{5E465535-C210-4F6C-8104-C0ED0CD6E871}" sibTransId="{C71F88CE-F657-4D1B-A013-FD2441C05051}"/>
    <dgm:cxn modelId="{5B039295-58F1-4E8C-B8BE-D8EA784FB74B}" type="presOf" srcId="{EF8D1FAE-DAC9-4D68-ACAB-155E6D6800AA}" destId="{1F79F37C-CE9B-4B80-B3C6-2EED4D5210A1}" srcOrd="0" destOrd="0" presId="urn:microsoft.com/office/officeart/2005/8/layout/hProcess9"/>
    <dgm:cxn modelId="{E8E5B0B9-AAF5-4841-8D0D-9F9D5E38B703}" type="presOf" srcId="{35429821-F7C6-4323-A743-8ACF9F90A54C}" destId="{B87DEEC3-0EC6-45EE-BBEE-BFE46BB37E8A}" srcOrd="0" destOrd="0" presId="urn:microsoft.com/office/officeart/2005/8/layout/hProcess9"/>
    <dgm:cxn modelId="{9B97C2D1-21C2-4FDA-9AE6-18C4AD342E51}" type="presOf" srcId="{EE163D6A-C536-49AD-AD67-3C11DFF0BDF3}" destId="{FFA69FA5-2B01-4EA1-987D-DA3D788A7609}" srcOrd="0" destOrd="0" presId="urn:microsoft.com/office/officeart/2005/8/layout/hProcess9"/>
    <dgm:cxn modelId="{D63D92D7-65FC-461B-AB79-77DAC3583927}" type="presOf" srcId="{28D72168-E498-4AEB-A645-439D0A26D618}" destId="{0B6DFCD2-3251-4BF4-A6CE-2FD8A443B512}" srcOrd="0" destOrd="0" presId="urn:microsoft.com/office/officeart/2005/8/layout/hProcess9"/>
    <dgm:cxn modelId="{3E7F38DA-C7BD-49D8-91EE-5839BDC11188}" srcId="{28D72168-E498-4AEB-A645-439D0A26D618}" destId="{EE163D6A-C536-49AD-AD67-3C11DFF0BDF3}" srcOrd="0" destOrd="0" parTransId="{DCF9761A-F95E-45E2-A3A6-105C41F16441}" sibTransId="{77AD430C-A4E2-4C47-AEF1-643BC9518CD1}"/>
    <dgm:cxn modelId="{7D475B36-01AA-4689-A58D-45CF5EF6E2F5}" type="presParOf" srcId="{0B6DFCD2-3251-4BF4-A6CE-2FD8A443B512}" destId="{104B390E-516F-4976-A751-5B36E3EC022F}" srcOrd="0" destOrd="0" presId="urn:microsoft.com/office/officeart/2005/8/layout/hProcess9"/>
    <dgm:cxn modelId="{A734C9DB-74F0-48DD-8942-E9880008C93D}" type="presParOf" srcId="{0B6DFCD2-3251-4BF4-A6CE-2FD8A443B512}" destId="{5A635F4A-3CDA-49D6-A52C-CA229F229062}" srcOrd="1" destOrd="0" presId="urn:microsoft.com/office/officeart/2005/8/layout/hProcess9"/>
    <dgm:cxn modelId="{68101825-6D23-4DEE-8477-AE4BDA19070C}" type="presParOf" srcId="{5A635F4A-3CDA-49D6-A52C-CA229F229062}" destId="{FFA69FA5-2B01-4EA1-987D-DA3D788A7609}" srcOrd="0" destOrd="0" presId="urn:microsoft.com/office/officeart/2005/8/layout/hProcess9"/>
    <dgm:cxn modelId="{EB9AA375-FCCE-41FE-A7E0-24C4EFE6BBC6}" type="presParOf" srcId="{5A635F4A-3CDA-49D6-A52C-CA229F229062}" destId="{A1D3BDEB-2D68-4EA0-9F99-8A3E67927C1C}" srcOrd="1" destOrd="0" presId="urn:microsoft.com/office/officeart/2005/8/layout/hProcess9"/>
    <dgm:cxn modelId="{3BAA4AF8-42DC-4174-85E3-1AD3EEDC7F35}" type="presParOf" srcId="{5A635F4A-3CDA-49D6-A52C-CA229F229062}" destId="{B87DEEC3-0EC6-45EE-BBEE-BFE46BB37E8A}" srcOrd="2" destOrd="0" presId="urn:microsoft.com/office/officeart/2005/8/layout/hProcess9"/>
    <dgm:cxn modelId="{909E8D5D-BA6E-45F7-8336-0C6F9D863429}" type="presParOf" srcId="{5A635F4A-3CDA-49D6-A52C-CA229F229062}" destId="{BFC6584B-4AF8-40EC-9073-B7D7EA5C76FD}" srcOrd="3" destOrd="0" presId="urn:microsoft.com/office/officeart/2005/8/layout/hProcess9"/>
    <dgm:cxn modelId="{7E763EEF-531A-4F32-93ED-93129F237829}" type="presParOf" srcId="{5A635F4A-3CDA-49D6-A52C-CA229F229062}" destId="{1F79F37C-CE9B-4B80-B3C6-2EED4D5210A1}"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F8B7B0-17C9-4E22-BDF6-D48D85A4937D}" type="doc">
      <dgm:prSet loTypeId="urn:microsoft.com/office/officeart/2005/8/layout/process2" loCatId="process" qsTypeId="urn:microsoft.com/office/officeart/2005/8/quickstyle/simple1" qsCatId="simple" csTypeId="urn:microsoft.com/office/officeart/2005/8/colors/accent1_1" csCatId="accent1" phldr="1"/>
      <dgm:spPr/>
    </dgm:pt>
    <dgm:pt modelId="{F4E597DC-F7F3-43CB-96D1-D5B53F66ABED}">
      <dgm:prSet phldrT="[文本]"/>
      <dgm:spPr/>
      <dgm:t>
        <a:bodyPr/>
        <a:lstStyle/>
        <a:p>
          <a:r>
            <a:rPr lang="zh-CN" altLang="en-US" b="1" dirty="0"/>
            <a:t>拥堵定义及分析</a:t>
          </a:r>
        </a:p>
      </dgm:t>
    </dgm:pt>
    <dgm:pt modelId="{C3B9DDEC-DC26-43B7-8D14-2D91641866E3}" type="parTrans" cxnId="{C491699F-B7FE-4465-8DF6-FDE729180D15}">
      <dgm:prSet/>
      <dgm:spPr/>
      <dgm:t>
        <a:bodyPr/>
        <a:lstStyle/>
        <a:p>
          <a:endParaRPr lang="zh-CN" altLang="en-US"/>
        </a:p>
      </dgm:t>
    </dgm:pt>
    <dgm:pt modelId="{28747D6B-D6C9-4E4F-9A94-4BC28B459EBC}" type="sibTrans" cxnId="{C491699F-B7FE-4465-8DF6-FDE729180D15}">
      <dgm:prSet/>
      <dgm:spPr/>
      <dgm:t>
        <a:bodyPr/>
        <a:lstStyle/>
        <a:p>
          <a:endParaRPr lang="zh-CN" altLang="en-US"/>
        </a:p>
      </dgm:t>
    </dgm:pt>
    <dgm:pt modelId="{921F3787-E56B-4FA5-8B92-D821AF5A343F}">
      <dgm:prSet phldrT="[文本]"/>
      <dgm:spPr/>
      <dgm:t>
        <a:bodyPr/>
        <a:lstStyle/>
        <a:p>
          <a:r>
            <a:rPr lang="zh-CN" altLang="en-US" b="1" dirty="0"/>
            <a:t>问题分析</a:t>
          </a:r>
        </a:p>
      </dgm:t>
    </dgm:pt>
    <dgm:pt modelId="{B9E1A8BE-4DC7-43FB-B33D-BB1789A74A77}" type="parTrans" cxnId="{1C5D7C45-1198-4BD9-BC22-85990D223A63}">
      <dgm:prSet/>
      <dgm:spPr/>
      <dgm:t>
        <a:bodyPr/>
        <a:lstStyle/>
        <a:p>
          <a:endParaRPr lang="zh-CN" altLang="en-US"/>
        </a:p>
      </dgm:t>
    </dgm:pt>
    <dgm:pt modelId="{724C5ED3-DCD6-4A25-99F3-260704A4CCAF}" type="sibTrans" cxnId="{1C5D7C45-1198-4BD9-BC22-85990D223A63}">
      <dgm:prSet/>
      <dgm:spPr/>
      <dgm:t>
        <a:bodyPr/>
        <a:lstStyle/>
        <a:p>
          <a:endParaRPr lang="zh-CN" altLang="en-US"/>
        </a:p>
      </dgm:t>
    </dgm:pt>
    <dgm:pt modelId="{CAFED094-C613-4A31-A8F4-EE985F1110BE}">
      <dgm:prSet phldrT="[文本]"/>
      <dgm:spPr/>
      <dgm:t>
        <a:bodyPr/>
        <a:lstStyle/>
        <a:p>
          <a:r>
            <a:rPr lang="zh-CN" altLang="en-US" b="1" dirty="0"/>
            <a:t>路段行驶时间和流量的关系</a:t>
          </a:r>
        </a:p>
      </dgm:t>
    </dgm:pt>
    <dgm:pt modelId="{541AC531-4BE5-427E-89D4-733D3617093F}" type="parTrans" cxnId="{8BDF66EE-72E5-414E-9A21-57EAE191B226}">
      <dgm:prSet/>
      <dgm:spPr/>
      <dgm:t>
        <a:bodyPr/>
        <a:lstStyle/>
        <a:p>
          <a:endParaRPr lang="zh-CN" altLang="en-US"/>
        </a:p>
      </dgm:t>
    </dgm:pt>
    <dgm:pt modelId="{B5DE9653-19F3-4F24-BEE1-765C2F1FE967}" type="sibTrans" cxnId="{8BDF66EE-72E5-414E-9A21-57EAE191B226}">
      <dgm:prSet/>
      <dgm:spPr/>
      <dgm:t>
        <a:bodyPr/>
        <a:lstStyle/>
        <a:p>
          <a:endParaRPr lang="zh-CN" altLang="en-US"/>
        </a:p>
      </dgm:t>
    </dgm:pt>
    <dgm:pt modelId="{E63A0201-4D23-4422-8748-533CAC4F8782}">
      <dgm:prSet phldrT="[文本]"/>
      <dgm:spPr/>
      <dgm:t>
        <a:bodyPr/>
        <a:lstStyle/>
        <a:p>
          <a:r>
            <a:rPr lang="zh-CN" altLang="en-US" b="1" dirty="0"/>
            <a:t>模型的实现</a:t>
          </a:r>
        </a:p>
      </dgm:t>
    </dgm:pt>
    <dgm:pt modelId="{C1AF0CA1-3FE8-46A8-A8C1-71BCD3BD8455}" type="parTrans" cxnId="{25F95E16-589E-4AC1-A555-DD2C32DD49FB}">
      <dgm:prSet/>
      <dgm:spPr/>
      <dgm:t>
        <a:bodyPr/>
        <a:lstStyle/>
        <a:p>
          <a:endParaRPr lang="zh-CN" altLang="en-US"/>
        </a:p>
      </dgm:t>
    </dgm:pt>
    <dgm:pt modelId="{35C58751-C391-4CD3-A982-23B7E5668C9A}" type="sibTrans" cxnId="{25F95E16-589E-4AC1-A555-DD2C32DD49FB}">
      <dgm:prSet/>
      <dgm:spPr/>
      <dgm:t>
        <a:bodyPr/>
        <a:lstStyle/>
        <a:p>
          <a:endParaRPr lang="zh-CN" altLang="en-US"/>
        </a:p>
      </dgm:t>
    </dgm:pt>
    <dgm:pt modelId="{C450A43C-737D-46A4-82DD-FA5CD02C12CD}" type="pres">
      <dgm:prSet presAssocID="{F6F8B7B0-17C9-4E22-BDF6-D48D85A4937D}" presName="linearFlow" presStyleCnt="0">
        <dgm:presLayoutVars>
          <dgm:resizeHandles val="exact"/>
        </dgm:presLayoutVars>
      </dgm:prSet>
      <dgm:spPr/>
    </dgm:pt>
    <dgm:pt modelId="{254CBB97-48C7-4D5A-AC77-66FA811A71C3}" type="pres">
      <dgm:prSet presAssocID="{F4E597DC-F7F3-43CB-96D1-D5B53F66ABED}" presName="node" presStyleLbl="node1" presStyleIdx="0" presStyleCnt="4" custScaleX="247202">
        <dgm:presLayoutVars>
          <dgm:bulletEnabled val="1"/>
        </dgm:presLayoutVars>
      </dgm:prSet>
      <dgm:spPr/>
    </dgm:pt>
    <dgm:pt modelId="{76D0EA4D-2E87-4B6E-B1EE-558F36156415}" type="pres">
      <dgm:prSet presAssocID="{28747D6B-D6C9-4E4F-9A94-4BC28B459EBC}" presName="sibTrans" presStyleLbl="sibTrans2D1" presStyleIdx="0" presStyleCnt="3"/>
      <dgm:spPr/>
    </dgm:pt>
    <dgm:pt modelId="{F69AD92E-EC54-4FA7-8CC5-64254BFCEC16}" type="pres">
      <dgm:prSet presAssocID="{28747D6B-D6C9-4E4F-9A94-4BC28B459EBC}" presName="connectorText" presStyleLbl="sibTrans2D1" presStyleIdx="0" presStyleCnt="3"/>
      <dgm:spPr/>
    </dgm:pt>
    <dgm:pt modelId="{A3437284-C904-4974-8491-7EA0A18180CD}" type="pres">
      <dgm:prSet presAssocID="{921F3787-E56B-4FA5-8B92-D821AF5A343F}" presName="node" presStyleLbl="node1" presStyleIdx="1" presStyleCnt="4" custScaleX="244560">
        <dgm:presLayoutVars>
          <dgm:bulletEnabled val="1"/>
        </dgm:presLayoutVars>
      </dgm:prSet>
      <dgm:spPr/>
    </dgm:pt>
    <dgm:pt modelId="{46683E9B-C91A-4AFD-B105-A5A32E2BBA33}" type="pres">
      <dgm:prSet presAssocID="{724C5ED3-DCD6-4A25-99F3-260704A4CCAF}" presName="sibTrans" presStyleLbl="sibTrans2D1" presStyleIdx="1" presStyleCnt="3"/>
      <dgm:spPr/>
    </dgm:pt>
    <dgm:pt modelId="{0035300B-3E58-440B-9394-094B633C383F}" type="pres">
      <dgm:prSet presAssocID="{724C5ED3-DCD6-4A25-99F3-260704A4CCAF}" presName="connectorText" presStyleLbl="sibTrans2D1" presStyleIdx="1" presStyleCnt="3"/>
      <dgm:spPr/>
    </dgm:pt>
    <dgm:pt modelId="{9EA38719-D18B-4A3E-9CDB-2698B86983B5}" type="pres">
      <dgm:prSet presAssocID="{CAFED094-C613-4A31-A8F4-EE985F1110BE}" presName="node" presStyleLbl="node1" presStyleIdx="2" presStyleCnt="4" custScaleX="244560" custLinFactX="85094" custLinFactNeighborX="100000" custLinFactNeighborY="2915">
        <dgm:presLayoutVars>
          <dgm:bulletEnabled val="1"/>
        </dgm:presLayoutVars>
      </dgm:prSet>
      <dgm:spPr/>
    </dgm:pt>
    <dgm:pt modelId="{477D5B51-CE54-4C7A-A2EC-39F0DB9657BD}" type="pres">
      <dgm:prSet presAssocID="{B5DE9653-19F3-4F24-BEE1-765C2F1FE967}" presName="sibTrans" presStyleLbl="sibTrans2D1" presStyleIdx="2" presStyleCnt="3"/>
      <dgm:spPr/>
    </dgm:pt>
    <dgm:pt modelId="{88247716-C475-4720-B13E-7BE1ED82A6DE}" type="pres">
      <dgm:prSet presAssocID="{B5DE9653-19F3-4F24-BEE1-765C2F1FE967}" presName="connectorText" presStyleLbl="sibTrans2D1" presStyleIdx="2" presStyleCnt="3"/>
      <dgm:spPr/>
    </dgm:pt>
    <dgm:pt modelId="{170E7C21-5790-490A-B1F3-4C1CF7D90A60}" type="pres">
      <dgm:prSet presAssocID="{E63A0201-4D23-4422-8748-533CAC4F8782}" presName="node" presStyleLbl="node1" presStyleIdx="3" presStyleCnt="4" custScaleX="244560">
        <dgm:presLayoutVars>
          <dgm:bulletEnabled val="1"/>
        </dgm:presLayoutVars>
      </dgm:prSet>
      <dgm:spPr/>
    </dgm:pt>
  </dgm:ptLst>
  <dgm:cxnLst>
    <dgm:cxn modelId="{DB480D0C-9CB3-43B8-AA80-76122548BF4B}" type="presOf" srcId="{B5DE9653-19F3-4F24-BEE1-765C2F1FE967}" destId="{88247716-C475-4720-B13E-7BE1ED82A6DE}" srcOrd="1" destOrd="0" presId="urn:microsoft.com/office/officeart/2005/8/layout/process2"/>
    <dgm:cxn modelId="{25F95E16-589E-4AC1-A555-DD2C32DD49FB}" srcId="{F6F8B7B0-17C9-4E22-BDF6-D48D85A4937D}" destId="{E63A0201-4D23-4422-8748-533CAC4F8782}" srcOrd="3" destOrd="0" parTransId="{C1AF0CA1-3FE8-46A8-A8C1-71BCD3BD8455}" sibTransId="{35C58751-C391-4CD3-A982-23B7E5668C9A}"/>
    <dgm:cxn modelId="{2040052B-F2F2-4166-BB68-91F82DD292D9}" type="presOf" srcId="{CAFED094-C613-4A31-A8F4-EE985F1110BE}" destId="{9EA38719-D18B-4A3E-9CDB-2698B86983B5}" srcOrd="0" destOrd="0" presId="urn:microsoft.com/office/officeart/2005/8/layout/process2"/>
    <dgm:cxn modelId="{0B78302F-3740-408A-9AB8-34F16DFBC6F5}" type="presOf" srcId="{F4E597DC-F7F3-43CB-96D1-D5B53F66ABED}" destId="{254CBB97-48C7-4D5A-AC77-66FA811A71C3}" srcOrd="0" destOrd="0" presId="urn:microsoft.com/office/officeart/2005/8/layout/process2"/>
    <dgm:cxn modelId="{CC7A205B-ED55-4949-98E9-186841FA87C1}" type="presOf" srcId="{B5DE9653-19F3-4F24-BEE1-765C2F1FE967}" destId="{477D5B51-CE54-4C7A-A2EC-39F0DB9657BD}" srcOrd="0" destOrd="0" presId="urn:microsoft.com/office/officeart/2005/8/layout/process2"/>
    <dgm:cxn modelId="{ED75E15B-E2FE-4F43-A539-6CFDA9E16CDE}" type="presOf" srcId="{28747D6B-D6C9-4E4F-9A94-4BC28B459EBC}" destId="{F69AD92E-EC54-4FA7-8CC5-64254BFCEC16}" srcOrd="1" destOrd="0" presId="urn:microsoft.com/office/officeart/2005/8/layout/process2"/>
    <dgm:cxn modelId="{1C5D7C45-1198-4BD9-BC22-85990D223A63}" srcId="{F6F8B7B0-17C9-4E22-BDF6-D48D85A4937D}" destId="{921F3787-E56B-4FA5-8B92-D821AF5A343F}" srcOrd="1" destOrd="0" parTransId="{B9E1A8BE-4DC7-43FB-B33D-BB1789A74A77}" sibTransId="{724C5ED3-DCD6-4A25-99F3-260704A4CCAF}"/>
    <dgm:cxn modelId="{47AD6B46-8E57-4091-A1B8-9C807A912D1B}" type="presOf" srcId="{28747D6B-D6C9-4E4F-9A94-4BC28B459EBC}" destId="{76D0EA4D-2E87-4B6E-B1EE-558F36156415}" srcOrd="0" destOrd="0" presId="urn:microsoft.com/office/officeart/2005/8/layout/process2"/>
    <dgm:cxn modelId="{F6A2365A-E014-4094-9644-DC9815254FC5}" type="presOf" srcId="{724C5ED3-DCD6-4A25-99F3-260704A4CCAF}" destId="{46683E9B-C91A-4AFD-B105-A5A32E2BBA33}" srcOrd="0" destOrd="0" presId="urn:microsoft.com/office/officeart/2005/8/layout/process2"/>
    <dgm:cxn modelId="{FB5D718A-DB01-4DE7-B4B4-0466C9C33E34}" type="presOf" srcId="{E63A0201-4D23-4422-8748-533CAC4F8782}" destId="{170E7C21-5790-490A-B1F3-4C1CF7D90A60}" srcOrd="0" destOrd="0" presId="urn:microsoft.com/office/officeart/2005/8/layout/process2"/>
    <dgm:cxn modelId="{C491699F-B7FE-4465-8DF6-FDE729180D15}" srcId="{F6F8B7B0-17C9-4E22-BDF6-D48D85A4937D}" destId="{F4E597DC-F7F3-43CB-96D1-D5B53F66ABED}" srcOrd="0" destOrd="0" parTransId="{C3B9DDEC-DC26-43B7-8D14-2D91641866E3}" sibTransId="{28747D6B-D6C9-4E4F-9A94-4BC28B459EBC}"/>
    <dgm:cxn modelId="{BA37B4B2-0923-4C7F-9003-F88D385E6FB3}" type="presOf" srcId="{F6F8B7B0-17C9-4E22-BDF6-D48D85A4937D}" destId="{C450A43C-737D-46A4-82DD-FA5CD02C12CD}" srcOrd="0" destOrd="0" presId="urn:microsoft.com/office/officeart/2005/8/layout/process2"/>
    <dgm:cxn modelId="{700828BA-0881-4256-AF21-A173FB5DF0C0}" type="presOf" srcId="{921F3787-E56B-4FA5-8B92-D821AF5A343F}" destId="{A3437284-C904-4974-8491-7EA0A18180CD}" srcOrd="0" destOrd="0" presId="urn:microsoft.com/office/officeart/2005/8/layout/process2"/>
    <dgm:cxn modelId="{B2A954E6-D585-46A4-B78C-E687619FD3FB}" type="presOf" srcId="{724C5ED3-DCD6-4A25-99F3-260704A4CCAF}" destId="{0035300B-3E58-440B-9394-094B633C383F}" srcOrd="1" destOrd="0" presId="urn:microsoft.com/office/officeart/2005/8/layout/process2"/>
    <dgm:cxn modelId="{8BDF66EE-72E5-414E-9A21-57EAE191B226}" srcId="{F6F8B7B0-17C9-4E22-BDF6-D48D85A4937D}" destId="{CAFED094-C613-4A31-A8F4-EE985F1110BE}" srcOrd="2" destOrd="0" parTransId="{541AC531-4BE5-427E-89D4-733D3617093F}" sibTransId="{B5DE9653-19F3-4F24-BEE1-765C2F1FE967}"/>
    <dgm:cxn modelId="{31B95B34-8860-4A27-BE1B-8E32E3EAA4BD}" type="presParOf" srcId="{C450A43C-737D-46A4-82DD-FA5CD02C12CD}" destId="{254CBB97-48C7-4D5A-AC77-66FA811A71C3}" srcOrd="0" destOrd="0" presId="urn:microsoft.com/office/officeart/2005/8/layout/process2"/>
    <dgm:cxn modelId="{FC6C43C4-E55A-4798-A9A9-49B4547EEE50}" type="presParOf" srcId="{C450A43C-737D-46A4-82DD-FA5CD02C12CD}" destId="{76D0EA4D-2E87-4B6E-B1EE-558F36156415}" srcOrd="1" destOrd="0" presId="urn:microsoft.com/office/officeart/2005/8/layout/process2"/>
    <dgm:cxn modelId="{A50A2B72-3778-40FC-8BE4-28F99E387A23}" type="presParOf" srcId="{76D0EA4D-2E87-4B6E-B1EE-558F36156415}" destId="{F69AD92E-EC54-4FA7-8CC5-64254BFCEC16}" srcOrd="0" destOrd="0" presId="urn:microsoft.com/office/officeart/2005/8/layout/process2"/>
    <dgm:cxn modelId="{068F4CEF-09C8-4176-962C-B74915BF1ECA}" type="presParOf" srcId="{C450A43C-737D-46A4-82DD-FA5CD02C12CD}" destId="{A3437284-C904-4974-8491-7EA0A18180CD}" srcOrd="2" destOrd="0" presId="urn:microsoft.com/office/officeart/2005/8/layout/process2"/>
    <dgm:cxn modelId="{895DB572-0228-4FD8-8047-314AD651507A}" type="presParOf" srcId="{C450A43C-737D-46A4-82DD-FA5CD02C12CD}" destId="{46683E9B-C91A-4AFD-B105-A5A32E2BBA33}" srcOrd="3" destOrd="0" presId="urn:microsoft.com/office/officeart/2005/8/layout/process2"/>
    <dgm:cxn modelId="{7678CD24-DE9E-4E89-97AA-859657D3D4F5}" type="presParOf" srcId="{46683E9B-C91A-4AFD-B105-A5A32E2BBA33}" destId="{0035300B-3E58-440B-9394-094B633C383F}" srcOrd="0" destOrd="0" presId="urn:microsoft.com/office/officeart/2005/8/layout/process2"/>
    <dgm:cxn modelId="{0F9B3C28-D9B6-45F0-94E7-5D0C93D0A547}" type="presParOf" srcId="{C450A43C-737D-46A4-82DD-FA5CD02C12CD}" destId="{9EA38719-D18B-4A3E-9CDB-2698B86983B5}" srcOrd="4" destOrd="0" presId="urn:microsoft.com/office/officeart/2005/8/layout/process2"/>
    <dgm:cxn modelId="{D952F3EC-B45D-4DDE-A79F-3A5F0A3D5C42}" type="presParOf" srcId="{C450A43C-737D-46A4-82DD-FA5CD02C12CD}" destId="{477D5B51-CE54-4C7A-A2EC-39F0DB9657BD}" srcOrd="5" destOrd="0" presId="urn:microsoft.com/office/officeart/2005/8/layout/process2"/>
    <dgm:cxn modelId="{30114596-5367-44CB-8EAA-0B571F6978D8}" type="presParOf" srcId="{477D5B51-CE54-4C7A-A2EC-39F0DB9657BD}" destId="{88247716-C475-4720-B13E-7BE1ED82A6DE}" srcOrd="0" destOrd="0" presId="urn:microsoft.com/office/officeart/2005/8/layout/process2"/>
    <dgm:cxn modelId="{A55FDD24-34A6-4899-B5FF-A10F02850B81}" type="presParOf" srcId="{C450A43C-737D-46A4-82DD-FA5CD02C12CD}" destId="{170E7C21-5790-490A-B1F3-4C1CF7D90A60}"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43483A-DFFA-41FD-8563-949A10BB51AA}" type="doc">
      <dgm:prSet loTypeId="urn:microsoft.com/office/officeart/2005/8/layout/process2" loCatId="process" qsTypeId="urn:microsoft.com/office/officeart/2005/8/quickstyle/simple1" qsCatId="simple" csTypeId="urn:microsoft.com/office/officeart/2005/8/colors/accent1_1" csCatId="accent1" phldr="1"/>
      <dgm:spPr/>
    </dgm:pt>
    <dgm:pt modelId="{EAE1B13A-737F-41F7-AC45-B5BE999E3BF6}">
      <dgm:prSet phldrT="[文本]"/>
      <dgm:spPr/>
      <dgm:t>
        <a:bodyPr/>
        <a:lstStyle/>
        <a:p>
          <a:r>
            <a:rPr lang="zh-CN" altLang="en-US" dirty="0"/>
            <a:t>互联网技术、物联网技术</a:t>
          </a:r>
        </a:p>
      </dgm:t>
    </dgm:pt>
    <dgm:pt modelId="{9C91FFA8-2DB7-4F9B-AD2D-897E8BC4F6E2}" type="parTrans" cxnId="{1875C960-799D-42A1-B9B6-24721AB6756C}">
      <dgm:prSet/>
      <dgm:spPr/>
      <dgm:t>
        <a:bodyPr/>
        <a:lstStyle/>
        <a:p>
          <a:endParaRPr lang="zh-CN" altLang="en-US"/>
        </a:p>
      </dgm:t>
    </dgm:pt>
    <dgm:pt modelId="{18A1E4FE-ADD3-45BA-B457-28D2588AC16C}" type="sibTrans" cxnId="{1875C960-799D-42A1-B9B6-24721AB6756C}">
      <dgm:prSet/>
      <dgm:spPr/>
      <dgm:t>
        <a:bodyPr/>
        <a:lstStyle/>
        <a:p>
          <a:endParaRPr lang="zh-CN" altLang="en-US"/>
        </a:p>
      </dgm:t>
    </dgm:pt>
    <dgm:pt modelId="{CE91C86B-2103-478E-B44D-AA06C76F15C5}">
      <dgm:prSet phldrT="[文本]"/>
      <dgm:spPr/>
      <dgm:t>
        <a:bodyPr/>
        <a:lstStyle/>
        <a:p>
          <a:r>
            <a:rPr lang="zh-CN" altLang="en-US" dirty="0"/>
            <a:t>环境信息化</a:t>
          </a:r>
        </a:p>
      </dgm:t>
    </dgm:pt>
    <dgm:pt modelId="{B3B5258D-EA29-4620-8E81-020F3A57E493}" type="parTrans" cxnId="{C53131C3-D186-428D-939A-FF053FB2E232}">
      <dgm:prSet/>
      <dgm:spPr/>
      <dgm:t>
        <a:bodyPr/>
        <a:lstStyle/>
        <a:p>
          <a:endParaRPr lang="zh-CN" altLang="en-US"/>
        </a:p>
      </dgm:t>
    </dgm:pt>
    <dgm:pt modelId="{4F40306C-0D6B-4F27-BE3C-581A3581BF28}" type="sibTrans" cxnId="{C53131C3-D186-428D-939A-FF053FB2E232}">
      <dgm:prSet/>
      <dgm:spPr/>
      <dgm:t>
        <a:bodyPr/>
        <a:lstStyle/>
        <a:p>
          <a:endParaRPr lang="zh-CN" altLang="en-US"/>
        </a:p>
      </dgm:t>
    </dgm:pt>
    <dgm:pt modelId="{8F23B1D9-B8ED-4EE3-9804-612AA2E65333}">
      <dgm:prSet phldrT="[文本]"/>
      <dgm:spPr/>
      <dgm:t>
        <a:bodyPr/>
        <a:lstStyle/>
        <a:p>
          <a:r>
            <a:rPr lang="zh-CN" altLang="en-US" dirty="0"/>
            <a:t>国家环保部门</a:t>
          </a:r>
        </a:p>
      </dgm:t>
    </dgm:pt>
    <dgm:pt modelId="{BAB2470C-83B0-4665-A43E-962ADFBA0EC8}" type="parTrans" cxnId="{921D5571-8EAB-48A6-91D3-AEF2B9776D8A}">
      <dgm:prSet/>
      <dgm:spPr/>
      <dgm:t>
        <a:bodyPr/>
        <a:lstStyle/>
        <a:p>
          <a:endParaRPr lang="zh-CN" altLang="en-US"/>
        </a:p>
      </dgm:t>
    </dgm:pt>
    <dgm:pt modelId="{54B4B47F-8269-4997-85AE-C842575618ED}" type="sibTrans" cxnId="{921D5571-8EAB-48A6-91D3-AEF2B9776D8A}">
      <dgm:prSet/>
      <dgm:spPr/>
      <dgm:t>
        <a:bodyPr/>
        <a:lstStyle/>
        <a:p>
          <a:endParaRPr lang="zh-CN" altLang="en-US"/>
        </a:p>
      </dgm:t>
    </dgm:pt>
    <dgm:pt modelId="{28BF9593-42E6-47A5-B6C3-11C5FCE124C0}">
      <dgm:prSet phldrT="[文本]"/>
      <dgm:spPr/>
      <dgm:t>
        <a:bodyPr/>
        <a:lstStyle/>
        <a:p>
          <a:r>
            <a:rPr lang="zh-CN" altLang="en-US" dirty="0"/>
            <a:t>通过方案</a:t>
          </a:r>
        </a:p>
      </dgm:t>
    </dgm:pt>
    <dgm:pt modelId="{34B9C24B-1F20-4396-8699-1106952353BD}" type="parTrans" cxnId="{CE743E69-BCE1-40A9-983E-9E82CE418C72}">
      <dgm:prSet/>
      <dgm:spPr/>
      <dgm:t>
        <a:bodyPr/>
        <a:lstStyle/>
        <a:p>
          <a:endParaRPr lang="zh-CN" altLang="en-US"/>
        </a:p>
      </dgm:t>
    </dgm:pt>
    <dgm:pt modelId="{D23F0004-2878-462C-B84C-45D4F129430A}" type="sibTrans" cxnId="{CE743E69-BCE1-40A9-983E-9E82CE418C72}">
      <dgm:prSet/>
      <dgm:spPr/>
      <dgm:t>
        <a:bodyPr/>
        <a:lstStyle/>
        <a:p>
          <a:endParaRPr lang="zh-CN" altLang="en-US"/>
        </a:p>
      </dgm:t>
    </dgm:pt>
    <dgm:pt modelId="{02B960A4-E699-408E-8E3B-9C2A16DC6003}">
      <dgm:prSet phldrT="[文本]"/>
      <dgm:spPr/>
      <dgm:t>
        <a:bodyPr/>
        <a:lstStyle/>
        <a:p>
          <a:r>
            <a:rPr lang="zh-CN" altLang="en-US" dirty="0"/>
            <a:t>环境数据服务和环保云平台</a:t>
          </a:r>
        </a:p>
      </dgm:t>
    </dgm:pt>
    <dgm:pt modelId="{996DA522-ABD1-45C6-84D3-2E699CEED31A}" type="parTrans" cxnId="{4509ABE4-03CD-4D1E-8829-6911A8D112BE}">
      <dgm:prSet/>
      <dgm:spPr/>
      <dgm:t>
        <a:bodyPr/>
        <a:lstStyle/>
        <a:p>
          <a:endParaRPr lang="zh-CN" altLang="en-US"/>
        </a:p>
      </dgm:t>
    </dgm:pt>
    <dgm:pt modelId="{31705275-28BB-40BC-B38D-F7D4DC4969FF}" type="sibTrans" cxnId="{4509ABE4-03CD-4D1E-8829-6911A8D112BE}">
      <dgm:prSet/>
      <dgm:spPr/>
      <dgm:t>
        <a:bodyPr/>
        <a:lstStyle/>
        <a:p>
          <a:endParaRPr lang="zh-CN" altLang="en-US"/>
        </a:p>
      </dgm:t>
    </dgm:pt>
    <dgm:pt modelId="{B5F1F110-EF90-4D72-9C58-27E923C52812}">
      <dgm:prSet phldrT="[文本]"/>
      <dgm:spPr/>
      <dgm:t>
        <a:bodyPr/>
        <a:lstStyle/>
        <a:p>
          <a:r>
            <a:rPr lang="zh-CN" altLang="en-US" dirty="0"/>
            <a:t>国家发展还是市场需求</a:t>
          </a:r>
        </a:p>
      </dgm:t>
    </dgm:pt>
    <dgm:pt modelId="{BA2B070C-F624-4FDA-8652-85518B824AA9}" type="parTrans" cxnId="{0D7844BE-406C-4B00-9DAD-26C05CAFAAE6}">
      <dgm:prSet/>
      <dgm:spPr/>
      <dgm:t>
        <a:bodyPr/>
        <a:lstStyle/>
        <a:p>
          <a:endParaRPr lang="zh-CN" altLang="en-US"/>
        </a:p>
      </dgm:t>
    </dgm:pt>
    <dgm:pt modelId="{3539B4BD-4AA8-4A3A-BFAD-295BEA7D2772}" type="sibTrans" cxnId="{0D7844BE-406C-4B00-9DAD-26C05CAFAAE6}">
      <dgm:prSet/>
      <dgm:spPr/>
      <dgm:t>
        <a:bodyPr/>
        <a:lstStyle/>
        <a:p>
          <a:endParaRPr lang="zh-CN" altLang="en-US"/>
        </a:p>
      </dgm:t>
    </dgm:pt>
    <dgm:pt modelId="{332566F0-8863-4B1F-A865-226A31A54837}" type="pres">
      <dgm:prSet presAssocID="{AB43483A-DFFA-41FD-8563-949A10BB51AA}" presName="linearFlow" presStyleCnt="0">
        <dgm:presLayoutVars>
          <dgm:resizeHandles val="exact"/>
        </dgm:presLayoutVars>
      </dgm:prSet>
      <dgm:spPr/>
    </dgm:pt>
    <dgm:pt modelId="{6E30FCB6-C118-4621-B8A9-0B1158A2F101}" type="pres">
      <dgm:prSet presAssocID="{EAE1B13A-737F-41F7-AC45-B5BE999E3BF6}" presName="node" presStyleLbl="node1" presStyleIdx="0" presStyleCnt="6" custScaleX="152806">
        <dgm:presLayoutVars>
          <dgm:bulletEnabled val="1"/>
        </dgm:presLayoutVars>
      </dgm:prSet>
      <dgm:spPr/>
    </dgm:pt>
    <dgm:pt modelId="{BD555ECD-06BD-4A1F-BA02-317D0DDF96B1}" type="pres">
      <dgm:prSet presAssocID="{18A1E4FE-ADD3-45BA-B457-28D2588AC16C}" presName="sibTrans" presStyleLbl="sibTrans2D1" presStyleIdx="0" presStyleCnt="5"/>
      <dgm:spPr/>
    </dgm:pt>
    <dgm:pt modelId="{8332BFAD-EDDE-40E9-A907-EFCD37346F70}" type="pres">
      <dgm:prSet presAssocID="{18A1E4FE-ADD3-45BA-B457-28D2588AC16C}" presName="connectorText" presStyleLbl="sibTrans2D1" presStyleIdx="0" presStyleCnt="5"/>
      <dgm:spPr/>
    </dgm:pt>
    <dgm:pt modelId="{2540AA0E-757D-4219-867F-58750DBD6A90}" type="pres">
      <dgm:prSet presAssocID="{CE91C86B-2103-478E-B44D-AA06C76F15C5}" presName="node" presStyleLbl="node1" presStyleIdx="1" presStyleCnt="6" custScaleX="152806">
        <dgm:presLayoutVars>
          <dgm:bulletEnabled val="1"/>
        </dgm:presLayoutVars>
      </dgm:prSet>
      <dgm:spPr/>
    </dgm:pt>
    <dgm:pt modelId="{A56F34C6-29AA-4DEA-BEAC-161FC5EE5F27}" type="pres">
      <dgm:prSet presAssocID="{4F40306C-0D6B-4F27-BE3C-581A3581BF28}" presName="sibTrans" presStyleLbl="sibTrans2D1" presStyleIdx="1" presStyleCnt="5"/>
      <dgm:spPr/>
    </dgm:pt>
    <dgm:pt modelId="{42539793-2C74-4289-AC58-0C39394AD751}" type="pres">
      <dgm:prSet presAssocID="{4F40306C-0D6B-4F27-BE3C-581A3581BF28}" presName="connectorText" presStyleLbl="sibTrans2D1" presStyleIdx="1" presStyleCnt="5"/>
      <dgm:spPr/>
    </dgm:pt>
    <dgm:pt modelId="{4E7218C4-5D85-4519-A66E-317B327E1337}" type="pres">
      <dgm:prSet presAssocID="{8F23B1D9-B8ED-4EE3-9804-612AA2E65333}" presName="node" presStyleLbl="node1" presStyleIdx="2" presStyleCnt="6" custScaleX="152806">
        <dgm:presLayoutVars>
          <dgm:bulletEnabled val="1"/>
        </dgm:presLayoutVars>
      </dgm:prSet>
      <dgm:spPr/>
    </dgm:pt>
    <dgm:pt modelId="{96D4F159-5D7E-4099-9EFE-44161BB6F27F}" type="pres">
      <dgm:prSet presAssocID="{54B4B47F-8269-4997-85AE-C842575618ED}" presName="sibTrans" presStyleLbl="sibTrans2D1" presStyleIdx="2" presStyleCnt="5"/>
      <dgm:spPr/>
    </dgm:pt>
    <dgm:pt modelId="{9EB09B47-3069-4A88-A303-AC788DD07F0D}" type="pres">
      <dgm:prSet presAssocID="{54B4B47F-8269-4997-85AE-C842575618ED}" presName="connectorText" presStyleLbl="sibTrans2D1" presStyleIdx="2" presStyleCnt="5"/>
      <dgm:spPr/>
    </dgm:pt>
    <dgm:pt modelId="{494D6F70-1C32-4A17-AF16-2A774BA53424}" type="pres">
      <dgm:prSet presAssocID="{28BF9593-42E6-47A5-B6C3-11C5FCE124C0}" presName="node" presStyleLbl="node1" presStyleIdx="3" presStyleCnt="6" custScaleX="155790">
        <dgm:presLayoutVars>
          <dgm:bulletEnabled val="1"/>
        </dgm:presLayoutVars>
      </dgm:prSet>
      <dgm:spPr/>
    </dgm:pt>
    <dgm:pt modelId="{C30EA5D5-8AD0-4E4A-AC01-937A39890B2D}" type="pres">
      <dgm:prSet presAssocID="{D23F0004-2878-462C-B84C-45D4F129430A}" presName="sibTrans" presStyleLbl="sibTrans2D1" presStyleIdx="3" presStyleCnt="5"/>
      <dgm:spPr/>
    </dgm:pt>
    <dgm:pt modelId="{9404795C-8F88-438C-962A-6EA84F1D92A6}" type="pres">
      <dgm:prSet presAssocID="{D23F0004-2878-462C-B84C-45D4F129430A}" presName="connectorText" presStyleLbl="sibTrans2D1" presStyleIdx="3" presStyleCnt="5"/>
      <dgm:spPr/>
    </dgm:pt>
    <dgm:pt modelId="{89E41045-7C23-4B7D-BA5C-2C69E7348B20}" type="pres">
      <dgm:prSet presAssocID="{02B960A4-E699-408E-8E3B-9C2A16DC6003}" presName="node" presStyleLbl="node1" presStyleIdx="4" presStyleCnt="6" custScaleX="152547">
        <dgm:presLayoutVars>
          <dgm:bulletEnabled val="1"/>
        </dgm:presLayoutVars>
      </dgm:prSet>
      <dgm:spPr/>
    </dgm:pt>
    <dgm:pt modelId="{D0DEF083-3F4A-469A-BE81-2A693A84CF26}" type="pres">
      <dgm:prSet presAssocID="{31705275-28BB-40BC-B38D-F7D4DC4969FF}" presName="sibTrans" presStyleLbl="sibTrans2D1" presStyleIdx="4" presStyleCnt="5"/>
      <dgm:spPr/>
    </dgm:pt>
    <dgm:pt modelId="{B26309B7-6E70-4A8B-9D6A-7C90C2CC4AEB}" type="pres">
      <dgm:prSet presAssocID="{31705275-28BB-40BC-B38D-F7D4DC4969FF}" presName="connectorText" presStyleLbl="sibTrans2D1" presStyleIdx="4" presStyleCnt="5"/>
      <dgm:spPr/>
    </dgm:pt>
    <dgm:pt modelId="{08FB6B50-6525-42A6-95A1-A21DA4F49A42}" type="pres">
      <dgm:prSet presAssocID="{B5F1F110-EF90-4D72-9C58-27E923C52812}" presName="node" presStyleLbl="node1" presStyleIdx="5" presStyleCnt="6" custScaleX="155565">
        <dgm:presLayoutVars>
          <dgm:bulletEnabled val="1"/>
        </dgm:presLayoutVars>
      </dgm:prSet>
      <dgm:spPr/>
    </dgm:pt>
  </dgm:ptLst>
  <dgm:cxnLst>
    <dgm:cxn modelId="{12325806-08E9-4EF1-8045-F13CD0AA217E}" type="presOf" srcId="{54B4B47F-8269-4997-85AE-C842575618ED}" destId="{96D4F159-5D7E-4099-9EFE-44161BB6F27F}" srcOrd="0" destOrd="0" presId="urn:microsoft.com/office/officeart/2005/8/layout/process2"/>
    <dgm:cxn modelId="{0427DA06-DCAA-45CA-B17C-7982C9D565EB}" type="presOf" srcId="{28BF9593-42E6-47A5-B6C3-11C5FCE124C0}" destId="{494D6F70-1C32-4A17-AF16-2A774BA53424}" srcOrd="0" destOrd="0" presId="urn:microsoft.com/office/officeart/2005/8/layout/process2"/>
    <dgm:cxn modelId="{D7DB472E-FDE6-4A65-9ABA-5638DD52BC17}" type="presOf" srcId="{4F40306C-0D6B-4F27-BE3C-581A3581BF28}" destId="{A56F34C6-29AA-4DEA-BEAC-161FC5EE5F27}" srcOrd="0" destOrd="0" presId="urn:microsoft.com/office/officeart/2005/8/layout/process2"/>
    <dgm:cxn modelId="{CC0A3137-D2CD-4ABC-BC83-459A0AD7EFEF}" type="presOf" srcId="{EAE1B13A-737F-41F7-AC45-B5BE999E3BF6}" destId="{6E30FCB6-C118-4621-B8A9-0B1158A2F101}" srcOrd="0" destOrd="0" presId="urn:microsoft.com/office/officeart/2005/8/layout/process2"/>
    <dgm:cxn modelId="{CBB7893A-6C56-49A7-ACCC-DAB52361C77D}" type="presOf" srcId="{02B960A4-E699-408E-8E3B-9C2A16DC6003}" destId="{89E41045-7C23-4B7D-BA5C-2C69E7348B20}" srcOrd="0" destOrd="0" presId="urn:microsoft.com/office/officeart/2005/8/layout/process2"/>
    <dgm:cxn modelId="{1875C960-799D-42A1-B9B6-24721AB6756C}" srcId="{AB43483A-DFFA-41FD-8563-949A10BB51AA}" destId="{EAE1B13A-737F-41F7-AC45-B5BE999E3BF6}" srcOrd="0" destOrd="0" parTransId="{9C91FFA8-2DB7-4F9B-AD2D-897E8BC4F6E2}" sibTransId="{18A1E4FE-ADD3-45BA-B457-28D2588AC16C}"/>
    <dgm:cxn modelId="{CE743E69-BCE1-40A9-983E-9E82CE418C72}" srcId="{AB43483A-DFFA-41FD-8563-949A10BB51AA}" destId="{28BF9593-42E6-47A5-B6C3-11C5FCE124C0}" srcOrd="3" destOrd="0" parTransId="{34B9C24B-1F20-4396-8699-1106952353BD}" sibTransId="{D23F0004-2878-462C-B84C-45D4F129430A}"/>
    <dgm:cxn modelId="{24876C50-4540-4A64-A28B-D9092F2609C2}" type="presOf" srcId="{D23F0004-2878-462C-B84C-45D4F129430A}" destId="{9404795C-8F88-438C-962A-6EA84F1D92A6}" srcOrd="1" destOrd="0" presId="urn:microsoft.com/office/officeart/2005/8/layout/process2"/>
    <dgm:cxn modelId="{A988B350-0973-4585-8D42-35F7F1065EDE}" type="presOf" srcId="{4F40306C-0D6B-4F27-BE3C-581A3581BF28}" destId="{42539793-2C74-4289-AC58-0C39394AD751}" srcOrd="1" destOrd="0" presId="urn:microsoft.com/office/officeart/2005/8/layout/process2"/>
    <dgm:cxn modelId="{DA76E650-078E-41D3-85CD-A981562B000B}" type="presOf" srcId="{8F23B1D9-B8ED-4EE3-9804-612AA2E65333}" destId="{4E7218C4-5D85-4519-A66E-317B327E1337}" srcOrd="0" destOrd="0" presId="urn:microsoft.com/office/officeart/2005/8/layout/process2"/>
    <dgm:cxn modelId="{921D5571-8EAB-48A6-91D3-AEF2B9776D8A}" srcId="{AB43483A-DFFA-41FD-8563-949A10BB51AA}" destId="{8F23B1D9-B8ED-4EE3-9804-612AA2E65333}" srcOrd="2" destOrd="0" parTransId="{BAB2470C-83B0-4665-A43E-962ADFBA0EC8}" sibTransId="{54B4B47F-8269-4997-85AE-C842575618ED}"/>
    <dgm:cxn modelId="{75D8B077-09B5-4C3B-B2C6-77968D86816C}" type="presOf" srcId="{31705275-28BB-40BC-B38D-F7D4DC4969FF}" destId="{D0DEF083-3F4A-469A-BE81-2A693A84CF26}" srcOrd="0" destOrd="0" presId="urn:microsoft.com/office/officeart/2005/8/layout/process2"/>
    <dgm:cxn modelId="{E8D9C778-9381-436C-A553-010A1FF054F0}" type="presOf" srcId="{31705275-28BB-40BC-B38D-F7D4DC4969FF}" destId="{B26309B7-6E70-4A8B-9D6A-7C90C2CC4AEB}" srcOrd="1" destOrd="0" presId="urn:microsoft.com/office/officeart/2005/8/layout/process2"/>
    <dgm:cxn modelId="{3B64CC7A-E8D1-4E44-A6B1-44CDAEEA01F8}" type="presOf" srcId="{B5F1F110-EF90-4D72-9C58-27E923C52812}" destId="{08FB6B50-6525-42A6-95A1-A21DA4F49A42}" srcOrd="0" destOrd="0" presId="urn:microsoft.com/office/officeart/2005/8/layout/process2"/>
    <dgm:cxn modelId="{C4ED087C-201F-4766-A1B4-2B710AE54F86}" type="presOf" srcId="{18A1E4FE-ADD3-45BA-B457-28D2588AC16C}" destId="{8332BFAD-EDDE-40E9-A907-EFCD37346F70}" srcOrd="1" destOrd="0" presId="urn:microsoft.com/office/officeart/2005/8/layout/process2"/>
    <dgm:cxn modelId="{20EF5FB1-86E5-4008-9C44-A0BB1DC80B03}" type="presOf" srcId="{AB43483A-DFFA-41FD-8563-949A10BB51AA}" destId="{332566F0-8863-4B1F-A865-226A31A54837}" srcOrd="0" destOrd="0" presId="urn:microsoft.com/office/officeart/2005/8/layout/process2"/>
    <dgm:cxn modelId="{FEE924B9-6E53-4B50-8807-F784E6744FF4}" type="presOf" srcId="{CE91C86B-2103-478E-B44D-AA06C76F15C5}" destId="{2540AA0E-757D-4219-867F-58750DBD6A90}" srcOrd="0" destOrd="0" presId="urn:microsoft.com/office/officeart/2005/8/layout/process2"/>
    <dgm:cxn modelId="{0D7844BE-406C-4B00-9DAD-26C05CAFAAE6}" srcId="{AB43483A-DFFA-41FD-8563-949A10BB51AA}" destId="{B5F1F110-EF90-4D72-9C58-27E923C52812}" srcOrd="5" destOrd="0" parTransId="{BA2B070C-F624-4FDA-8652-85518B824AA9}" sibTransId="{3539B4BD-4AA8-4A3A-BFAD-295BEA7D2772}"/>
    <dgm:cxn modelId="{C53131C3-D186-428D-939A-FF053FB2E232}" srcId="{AB43483A-DFFA-41FD-8563-949A10BB51AA}" destId="{CE91C86B-2103-478E-B44D-AA06C76F15C5}" srcOrd="1" destOrd="0" parTransId="{B3B5258D-EA29-4620-8E81-020F3A57E493}" sibTransId="{4F40306C-0D6B-4F27-BE3C-581A3581BF28}"/>
    <dgm:cxn modelId="{E28A97CD-1024-4BC1-9C38-07E6728F40A3}" type="presOf" srcId="{18A1E4FE-ADD3-45BA-B457-28D2588AC16C}" destId="{BD555ECD-06BD-4A1F-BA02-317D0DDF96B1}" srcOrd="0" destOrd="0" presId="urn:microsoft.com/office/officeart/2005/8/layout/process2"/>
    <dgm:cxn modelId="{43A419D7-2DAE-4E57-BA74-2641CFBF66A7}" type="presOf" srcId="{D23F0004-2878-462C-B84C-45D4F129430A}" destId="{C30EA5D5-8AD0-4E4A-AC01-937A39890B2D}" srcOrd="0" destOrd="0" presId="urn:microsoft.com/office/officeart/2005/8/layout/process2"/>
    <dgm:cxn modelId="{4509ABE4-03CD-4D1E-8829-6911A8D112BE}" srcId="{AB43483A-DFFA-41FD-8563-949A10BB51AA}" destId="{02B960A4-E699-408E-8E3B-9C2A16DC6003}" srcOrd="4" destOrd="0" parTransId="{996DA522-ABD1-45C6-84D3-2E699CEED31A}" sibTransId="{31705275-28BB-40BC-B38D-F7D4DC4969FF}"/>
    <dgm:cxn modelId="{0D9BDAEA-6818-4347-A59C-01D825CD5539}" type="presOf" srcId="{54B4B47F-8269-4997-85AE-C842575618ED}" destId="{9EB09B47-3069-4A88-A303-AC788DD07F0D}" srcOrd="1" destOrd="0" presId="urn:microsoft.com/office/officeart/2005/8/layout/process2"/>
    <dgm:cxn modelId="{D6A78480-66D9-426E-8B0F-A6A394D2C3BD}" type="presParOf" srcId="{332566F0-8863-4B1F-A865-226A31A54837}" destId="{6E30FCB6-C118-4621-B8A9-0B1158A2F101}" srcOrd="0" destOrd="0" presId="urn:microsoft.com/office/officeart/2005/8/layout/process2"/>
    <dgm:cxn modelId="{3DFADBB6-1013-410F-A2F5-F55CBED83052}" type="presParOf" srcId="{332566F0-8863-4B1F-A865-226A31A54837}" destId="{BD555ECD-06BD-4A1F-BA02-317D0DDF96B1}" srcOrd="1" destOrd="0" presId="urn:microsoft.com/office/officeart/2005/8/layout/process2"/>
    <dgm:cxn modelId="{9F814183-B446-447B-BC6D-A77F8D889ABF}" type="presParOf" srcId="{BD555ECD-06BD-4A1F-BA02-317D0DDF96B1}" destId="{8332BFAD-EDDE-40E9-A907-EFCD37346F70}" srcOrd="0" destOrd="0" presId="urn:microsoft.com/office/officeart/2005/8/layout/process2"/>
    <dgm:cxn modelId="{B8E73762-1CFF-4C2B-8258-F8C7994D14AE}" type="presParOf" srcId="{332566F0-8863-4B1F-A865-226A31A54837}" destId="{2540AA0E-757D-4219-867F-58750DBD6A90}" srcOrd="2" destOrd="0" presId="urn:microsoft.com/office/officeart/2005/8/layout/process2"/>
    <dgm:cxn modelId="{E56B9FB1-4323-41E0-8690-646AA186240C}" type="presParOf" srcId="{332566F0-8863-4B1F-A865-226A31A54837}" destId="{A56F34C6-29AA-4DEA-BEAC-161FC5EE5F27}" srcOrd="3" destOrd="0" presId="urn:microsoft.com/office/officeart/2005/8/layout/process2"/>
    <dgm:cxn modelId="{F0C0E465-4590-4680-8FA4-8EAB00212C9A}" type="presParOf" srcId="{A56F34C6-29AA-4DEA-BEAC-161FC5EE5F27}" destId="{42539793-2C74-4289-AC58-0C39394AD751}" srcOrd="0" destOrd="0" presId="urn:microsoft.com/office/officeart/2005/8/layout/process2"/>
    <dgm:cxn modelId="{CE12B4F6-304B-4806-9342-135335BDA707}" type="presParOf" srcId="{332566F0-8863-4B1F-A865-226A31A54837}" destId="{4E7218C4-5D85-4519-A66E-317B327E1337}" srcOrd="4" destOrd="0" presId="urn:microsoft.com/office/officeart/2005/8/layout/process2"/>
    <dgm:cxn modelId="{4B907CFA-29B0-4029-B81F-F7DF889DD762}" type="presParOf" srcId="{332566F0-8863-4B1F-A865-226A31A54837}" destId="{96D4F159-5D7E-4099-9EFE-44161BB6F27F}" srcOrd="5" destOrd="0" presId="urn:microsoft.com/office/officeart/2005/8/layout/process2"/>
    <dgm:cxn modelId="{4BC3AF27-EF93-4624-8E9B-8375163CE234}" type="presParOf" srcId="{96D4F159-5D7E-4099-9EFE-44161BB6F27F}" destId="{9EB09B47-3069-4A88-A303-AC788DD07F0D}" srcOrd="0" destOrd="0" presId="urn:microsoft.com/office/officeart/2005/8/layout/process2"/>
    <dgm:cxn modelId="{66DD5A8F-7289-49CB-A18D-34020A785637}" type="presParOf" srcId="{332566F0-8863-4B1F-A865-226A31A54837}" destId="{494D6F70-1C32-4A17-AF16-2A774BA53424}" srcOrd="6" destOrd="0" presId="urn:microsoft.com/office/officeart/2005/8/layout/process2"/>
    <dgm:cxn modelId="{C05B3171-2D10-4680-B26F-C1488775F0E0}" type="presParOf" srcId="{332566F0-8863-4B1F-A865-226A31A54837}" destId="{C30EA5D5-8AD0-4E4A-AC01-937A39890B2D}" srcOrd="7" destOrd="0" presId="urn:microsoft.com/office/officeart/2005/8/layout/process2"/>
    <dgm:cxn modelId="{BBBA2C7D-2005-4F2A-A9C7-484B08DD107D}" type="presParOf" srcId="{C30EA5D5-8AD0-4E4A-AC01-937A39890B2D}" destId="{9404795C-8F88-438C-962A-6EA84F1D92A6}" srcOrd="0" destOrd="0" presId="urn:microsoft.com/office/officeart/2005/8/layout/process2"/>
    <dgm:cxn modelId="{20032C18-AF67-4AC0-BF61-D05F0B23898B}" type="presParOf" srcId="{332566F0-8863-4B1F-A865-226A31A54837}" destId="{89E41045-7C23-4B7D-BA5C-2C69E7348B20}" srcOrd="8" destOrd="0" presId="urn:microsoft.com/office/officeart/2005/8/layout/process2"/>
    <dgm:cxn modelId="{436BD723-7E8F-437E-A6BE-F5DF48D9B84C}" type="presParOf" srcId="{332566F0-8863-4B1F-A865-226A31A54837}" destId="{D0DEF083-3F4A-469A-BE81-2A693A84CF26}" srcOrd="9" destOrd="0" presId="urn:microsoft.com/office/officeart/2005/8/layout/process2"/>
    <dgm:cxn modelId="{1DFC19C9-4160-4E2E-8DE5-05341892B919}" type="presParOf" srcId="{D0DEF083-3F4A-469A-BE81-2A693A84CF26}" destId="{B26309B7-6E70-4A8B-9D6A-7C90C2CC4AEB}" srcOrd="0" destOrd="0" presId="urn:microsoft.com/office/officeart/2005/8/layout/process2"/>
    <dgm:cxn modelId="{69D61EBA-32ED-4AB8-BAE2-889F896D5211}" type="presParOf" srcId="{332566F0-8863-4B1F-A865-226A31A54837}" destId="{08FB6B50-6525-42A6-95A1-A21DA4F49A42}"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B4B832E-D5B4-4107-91B0-0AD09BB58F57}"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zh-CN" altLang="en-US"/>
        </a:p>
      </dgm:t>
    </dgm:pt>
    <dgm:pt modelId="{D87E2F48-269F-4BCA-978C-C03FE6B8D8A7}">
      <dgm:prSet phldrT="[文本]"/>
      <dgm:spPr/>
      <dgm:t>
        <a:bodyPr/>
        <a:lstStyle/>
        <a:p>
          <a:r>
            <a:rPr lang="zh-CN" altLang="en-US" dirty="0"/>
            <a:t>环境</a:t>
          </a:r>
          <a:endParaRPr lang="en-US" altLang="zh-CN" dirty="0"/>
        </a:p>
        <a:p>
          <a:r>
            <a:rPr lang="zh-CN" altLang="en-US" dirty="0"/>
            <a:t>大数据应用</a:t>
          </a:r>
        </a:p>
      </dgm:t>
    </dgm:pt>
    <dgm:pt modelId="{544EE53C-2791-44E1-AB69-0E15DF4F23CF}" type="parTrans" cxnId="{1058EE96-F895-448F-8F9B-A1B1D73F78DF}">
      <dgm:prSet/>
      <dgm:spPr/>
      <dgm:t>
        <a:bodyPr/>
        <a:lstStyle/>
        <a:p>
          <a:endParaRPr lang="zh-CN" altLang="en-US"/>
        </a:p>
      </dgm:t>
    </dgm:pt>
    <dgm:pt modelId="{C3AC5305-8CD0-4439-A50C-1132F7E7DC95}" type="sibTrans" cxnId="{1058EE96-F895-448F-8F9B-A1B1D73F78DF}">
      <dgm:prSet/>
      <dgm:spPr/>
      <dgm:t>
        <a:bodyPr/>
        <a:lstStyle/>
        <a:p>
          <a:endParaRPr lang="zh-CN" altLang="en-US"/>
        </a:p>
      </dgm:t>
    </dgm:pt>
    <dgm:pt modelId="{1425A079-0336-400C-A0B5-354609AB0712}">
      <dgm:prSet phldrT="[文本]"/>
      <dgm:spPr/>
      <dgm:t>
        <a:bodyPr/>
        <a:lstStyle/>
        <a:p>
          <a:r>
            <a:rPr lang="en-US" altLang="zh-CN" dirty="0"/>
            <a:t>PM25.in</a:t>
          </a:r>
          <a:endParaRPr lang="zh-CN" altLang="en-US" dirty="0"/>
        </a:p>
      </dgm:t>
    </dgm:pt>
    <dgm:pt modelId="{053545C6-25E0-418C-896E-A570AC0DBB3A}" type="parTrans" cxnId="{84DCAFCA-56DD-4B2A-93AF-96655BB4D13A}">
      <dgm:prSet/>
      <dgm:spPr/>
      <dgm:t>
        <a:bodyPr/>
        <a:lstStyle/>
        <a:p>
          <a:endParaRPr lang="zh-CN" altLang="en-US"/>
        </a:p>
      </dgm:t>
    </dgm:pt>
    <dgm:pt modelId="{39BEF76B-2AEC-40C0-BD7C-1A161D9A2BC6}" type="sibTrans" cxnId="{84DCAFCA-56DD-4B2A-93AF-96655BB4D13A}">
      <dgm:prSet/>
      <dgm:spPr/>
      <dgm:t>
        <a:bodyPr/>
        <a:lstStyle/>
        <a:p>
          <a:endParaRPr lang="zh-CN" altLang="en-US"/>
        </a:p>
      </dgm:t>
    </dgm:pt>
    <dgm:pt modelId="{DD7CACDA-6E05-4F21-89B1-1290021C3DAE}">
      <dgm:prSet phldrT="[文本]"/>
      <dgm:spPr/>
      <dgm:t>
        <a:bodyPr/>
        <a:lstStyle/>
        <a:p>
          <a:r>
            <a:rPr lang="zh-CN" altLang="en-US" dirty="0"/>
            <a:t>中国天气网</a:t>
          </a:r>
        </a:p>
      </dgm:t>
    </dgm:pt>
    <dgm:pt modelId="{5E8260AD-4958-433D-B90A-4A943845AED0}" type="parTrans" cxnId="{C6C13B84-E1F8-47EA-BF07-6221D728E711}">
      <dgm:prSet/>
      <dgm:spPr/>
      <dgm:t>
        <a:bodyPr/>
        <a:lstStyle/>
        <a:p>
          <a:endParaRPr lang="zh-CN" altLang="en-US"/>
        </a:p>
      </dgm:t>
    </dgm:pt>
    <dgm:pt modelId="{438D54B2-BFD4-4367-8042-F6B80B4BFE11}" type="sibTrans" cxnId="{C6C13B84-E1F8-47EA-BF07-6221D728E711}">
      <dgm:prSet/>
      <dgm:spPr/>
      <dgm:t>
        <a:bodyPr/>
        <a:lstStyle/>
        <a:p>
          <a:endParaRPr lang="zh-CN" altLang="en-US"/>
        </a:p>
      </dgm:t>
    </dgm:pt>
    <dgm:pt modelId="{220A4BBF-A778-43BC-BBD9-DF04479CA94F}">
      <dgm:prSet phldrT="[文本]"/>
      <dgm:spPr/>
      <dgm:t>
        <a:bodyPr/>
        <a:lstStyle/>
        <a:p>
          <a:r>
            <a:rPr lang="en-US" altLang="zh-CN" dirty="0"/>
            <a:t>PM2.5</a:t>
          </a:r>
          <a:r>
            <a:rPr lang="zh-CN" altLang="en-US" dirty="0"/>
            <a:t>云监测平台</a:t>
          </a:r>
        </a:p>
      </dgm:t>
    </dgm:pt>
    <dgm:pt modelId="{36FF1A7F-B166-4022-A589-EA170D336CD3}" type="parTrans" cxnId="{FA7AE8CA-39DF-4105-8183-8B350A82E3D9}">
      <dgm:prSet/>
      <dgm:spPr/>
      <dgm:t>
        <a:bodyPr/>
        <a:lstStyle/>
        <a:p>
          <a:endParaRPr lang="zh-CN" altLang="en-US"/>
        </a:p>
      </dgm:t>
    </dgm:pt>
    <dgm:pt modelId="{0BFF334C-6869-4A7B-8626-77F42D5831B5}" type="sibTrans" cxnId="{FA7AE8CA-39DF-4105-8183-8B350A82E3D9}">
      <dgm:prSet/>
      <dgm:spPr/>
      <dgm:t>
        <a:bodyPr/>
        <a:lstStyle/>
        <a:p>
          <a:endParaRPr lang="zh-CN" altLang="en-US"/>
        </a:p>
      </dgm:t>
    </dgm:pt>
    <dgm:pt modelId="{FDF693AB-3C12-464C-ACEB-793A56DEED51}">
      <dgm:prSet phldrT="[文本]"/>
      <dgm:spPr/>
      <dgm:t>
        <a:bodyPr/>
        <a:lstStyle/>
        <a:p>
          <a:r>
            <a:rPr lang="zh-CN" altLang="en-US" dirty="0"/>
            <a:t>环境云</a:t>
          </a:r>
        </a:p>
      </dgm:t>
    </dgm:pt>
    <dgm:pt modelId="{5EFEC693-6F27-414B-9502-A062722CC730}" type="parTrans" cxnId="{242EAFE9-B488-4729-AD6A-A29774DE0830}">
      <dgm:prSet/>
      <dgm:spPr/>
      <dgm:t>
        <a:bodyPr/>
        <a:lstStyle/>
        <a:p>
          <a:endParaRPr lang="zh-CN" altLang="en-US"/>
        </a:p>
      </dgm:t>
    </dgm:pt>
    <dgm:pt modelId="{DF500BB9-DA3A-446B-ADF3-9B9CC5985218}" type="sibTrans" cxnId="{242EAFE9-B488-4729-AD6A-A29774DE0830}">
      <dgm:prSet/>
      <dgm:spPr/>
      <dgm:t>
        <a:bodyPr/>
        <a:lstStyle/>
        <a:p>
          <a:endParaRPr lang="zh-CN" altLang="en-US"/>
        </a:p>
      </dgm:t>
    </dgm:pt>
    <dgm:pt modelId="{E12EA317-43F1-4ACC-A8CB-046290DFFEA6}" type="pres">
      <dgm:prSet presAssocID="{4B4B832E-D5B4-4107-91B0-0AD09BB58F57}" presName="composite" presStyleCnt="0">
        <dgm:presLayoutVars>
          <dgm:chMax val="1"/>
          <dgm:dir/>
          <dgm:resizeHandles val="exact"/>
        </dgm:presLayoutVars>
      </dgm:prSet>
      <dgm:spPr/>
    </dgm:pt>
    <dgm:pt modelId="{0BC2308C-C7E5-4D06-9412-EB7674A24C01}" type="pres">
      <dgm:prSet presAssocID="{4B4B832E-D5B4-4107-91B0-0AD09BB58F57}" presName="radial" presStyleCnt="0">
        <dgm:presLayoutVars>
          <dgm:animLvl val="ctr"/>
        </dgm:presLayoutVars>
      </dgm:prSet>
      <dgm:spPr/>
    </dgm:pt>
    <dgm:pt modelId="{28D7D8AD-FD01-42B1-BFDD-0A0528F67952}" type="pres">
      <dgm:prSet presAssocID="{D87E2F48-269F-4BCA-978C-C03FE6B8D8A7}" presName="centerShape" presStyleLbl="vennNode1" presStyleIdx="0" presStyleCnt="5"/>
      <dgm:spPr/>
    </dgm:pt>
    <dgm:pt modelId="{9F531D58-8C60-4E0F-A130-7D20C3735CDB}" type="pres">
      <dgm:prSet presAssocID="{1425A079-0336-400C-A0B5-354609AB0712}" presName="node" presStyleLbl="vennNode1" presStyleIdx="1" presStyleCnt="5">
        <dgm:presLayoutVars>
          <dgm:bulletEnabled val="1"/>
        </dgm:presLayoutVars>
      </dgm:prSet>
      <dgm:spPr/>
    </dgm:pt>
    <dgm:pt modelId="{C9D34744-6CFA-4DFA-9411-283046BE341C}" type="pres">
      <dgm:prSet presAssocID="{DD7CACDA-6E05-4F21-89B1-1290021C3DAE}" presName="node" presStyleLbl="vennNode1" presStyleIdx="2" presStyleCnt="5">
        <dgm:presLayoutVars>
          <dgm:bulletEnabled val="1"/>
        </dgm:presLayoutVars>
      </dgm:prSet>
      <dgm:spPr/>
    </dgm:pt>
    <dgm:pt modelId="{AA7EFD9B-9032-4006-A26B-2EDAAD55696B}" type="pres">
      <dgm:prSet presAssocID="{220A4BBF-A778-43BC-BBD9-DF04479CA94F}" presName="node" presStyleLbl="vennNode1" presStyleIdx="3" presStyleCnt="5">
        <dgm:presLayoutVars>
          <dgm:bulletEnabled val="1"/>
        </dgm:presLayoutVars>
      </dgm:prSet>
      <dgm:spPr/>
    </dgm:pt>
    <dgm:pt modelId="{3C5B95D7-37ED-4862-B512-BBE02E0EB6A9}" type="pres">
      <dgm:prSet presAssocID="{FDF693AB-3C12-464C-ACEB-793A56DEED51}" presName="node" presStyleLbl="vennNode1" presStyleIdx="4" presStyleCnt="5">
        <dgm:presLayoutVars>
          <dgm:bulletEnabled val="1"/>
        </dgm:presLayoutVars>
      </dgm:prSet>
      <dgm:spPr/>
    </dgm:pt>
  </dgm:ptLst>
  <dgm:cxnLst>
    <dgm:cxn modelId="{5A3BC630-9622-43A3-9A62-B36D3BDA7211}" type="presOf" srcId="{220A4BBF-A778-43BC-BBD9-DF04479CA94F}" destId="{AA7EFD9B-9032-4006-A26B-2EDAAD55696B}" srcOrd="0" destOrd="0" presId="urn:microsoft.com/office/officeart/2005/8/layout/radial3"/>
    <dgm:cxn modelId="{663E2D35-0EBA-4304-A462-6FBAEAF37993}" type="presOf" srcId="{D87E2F48-269F-4BCA-978C-C03FE6B8D8A7}" destId="{28D7D8AD-FD01-42B1-BFDD-0A0528F67952}" srcOrd="0" destOrd="0" presId="urn:microsoft.com/office/officeart/2005/8/layout/radial3"/>
    <dgm:cxn modelId="{DE43595C-9B5A-4901-8FF6-D51314E8352F}" type="presOf" srcId="{DD7CACDA-6E05-4F21-89B1-1290021C3DAE}" destId="{C9D34744-6CFA-4DFA-9411-283046BE341C}" srcOrd="0" destOrd="0" presId="urn:microsoft.com/office/officeart/2005/8/layout/radial3"/>
    <dgm:cxn modelId="{C6C13B84-E1F8-47EA-BF07-6221D728E711}" srcId="{D87E2F48-269F-4BCA-978C-C03FE6B8D8A7}" destId="{DD7CACDA-6E05-4F21-89B1-1290021C3DAE}" srcOrd="1" destOrd="0" parTransId="{5E8260AD-4958-433D-B90A-4A943845AED0}" sibTransId="{438D54B2-BFD4-4367-8042-F6B80B4BFE11}"/>
    <dgm:cxn modelId="{1058EE96-F895-448F-8F9B-A1B1D73F78DF}" srcId="{4B4B832E-D5B4-4107-91B0-0AD09BB58F57}" destId="{D87E2F48-269F-4BCA-978C-C03FE6B8D8A7}" srcOrd="0" destOrd="0" parTransId="{544EE53C-2791-44E1-AB69-0E15DF4F23CF}" sibTransId="{C3AC5305-8CD0-4439-A50C-1132F7E7DC95}"/>
    <dgm:cxn modelId="{C2EA0BA5-7E6E-49D9-9159-C11BBBD71A04}" type="presOf" srcId="{FDF693AB-3C12-464C-ACEB-793A56DEED51}" destId="{3C5B95D7-37ED-4862-B512-BBE02E0EB6A9}" srcOrd="0" destOrd="0" presId="urn:microsoft.com/office/officeart/2005/8/layout/radial3"/>
    <dgm:cxn modelId="{02C2DDA6-17E9-4BCF-8475-E1EE78784FDE}" type="presOf" srcId="{4B4B832E-D5B4-4107-91B0-0AD09BB58F57}" destId="{E12EA317-43F1-4ACC-A8CB-046290DFFEA6}" srcOrd="0" destOrd="0" presId="urn:microsoft.com/office/officeart/2005/8/layout/radial3"/>
    <dgm:cxn modelId="{84DCAFCA-56DD-4B2A-93AF-96655BB4D13A}" srcId="{D87E2F48-269F-4BCA-978C-C03FE6B8D8A7}" destId="{1425A079-0336-400C-A0B5-354609AB0712}" srcOrd="0" destOrd="0" parTransId="{053545C6-25E0-418C-896E-A570AC0DBB3A}" sibTransId="{39BEF76B-2AEC-40C0-BD7C-1A161D9A2BC6}"/>
    <dgm:cxn modelId="{FA7AE8CA-39DF-4105-8183-8B350A82E3D9}" srcId="{D87E2F48-269F-4BCA-978C-C03FE6B8D8A7}" destId="{220A4BBF-A778-43BC-BBD9-DF04479CA94F}" srcOrd="2" destOrd="0" parTransId="{36FF1A7F-B166-4022-A589-EA170D336CD3}" sibTransId="{0BFF334C-6869-4A7B-8626-77F42D5831B5}"/>
    <dgm:cxn modelId="{A9FCDCE3-4000-4673-BECF-DBB7433E46C2}" type="presOf" srcId="{1425A079-0336-400C-A0B5-354609AB0712}" destId="{9F531D58-8C60-4E0F-A130-7D20C3735CDB}" srcOrd="0" destOrd="0" presId="urn:microsoft.com/office/officeart/2005/8/layout/radial3"/>
    <dgm:cxn modelId="{242EAFE9-B488-4729-AD6A-A29774DE0830}" srcId="{D87E2F48-269F-4BCA-978C-C03FE6B8D8A7}" destId="{FDF693AB-3C12-464C-ACEB-793A56DEED51}" srcOrd="3" destOrd="0" parTransId="{5EFEC693-6F27-414B-9502-A062722CC730}" sibTransId="{DF500BB9-DA3A-446B-ADF3-9B9CC5985218}"/>
    <dgm:cxn modelId="{DF159F8D-6C69-467E-804B-133D9A958C4D}" type="presParOf" srcId="{E12EA317-43F1-4ACC-A8CB-046290DFFEA6}" destId="{0BC2308C-C7E5-4D06-9412-EB7674A24C01}" srcOrd="0" destOrd="0" presId="urn:microsoft.com/office/officeart/2005/8/layout/radial3"/>
    <dgm:cxn modelId="{B00E037B-2CEF-4B0C-867D-E66E3DC410EF}" type="presParOf" srcId="{0BC2308C-C7E5-4D06-9412-EB7674A24C01}" destId="{28D7D8AD-FD01-42B1-BFDD-0A0528F67952}" srcOrd="0" destOrd="0" presId="urn:microsoft.com/office/officeart/2005/8/layout/radial3"/>
    <dgm:cxn modelId="{C44B7755-52BF-4C84-986D-AC57D8075E3E}" type="presParOf" srcId="{0BC2308C-C7E5-4D06-9412-EB7674A24C01}" destId="{9F531D58-8C60-4E0F-A130-7D20C3735CDB}" srcOrd="1" destOrd="0" presId="urn:microsoft.com/office/officeart/2005/8/layout/radial3"/>
    <dgm:cxn modelId="{62E0A2F4-7903-48C8-8CBD-AEA1E489E4EF}" type="presParOf" srcId="{0BC2308C-C7E5-4D06-9412-EB7674A24C01}" destId="{C9D34744-6CFA-4DFA-9411-283046BE341C}" srcOrd="2" destOrd="0" presId="urn:microsoft.com/office/officeart/2005/8/layout/radial3"/>
    <dgm:cxn modelId="{DAA7B0A5-40CA-45CC-BBEC-73568FFFE963}" type="presParOf" srcId="{0BC2308C-C7E5-4D06-9412-EB7674A24C01}" destId="{AA7EFD9B-9032-4006-A26B-2EDAAD55696B}" srcOrd="3" destOrd="0" presId="urn:microsoft.com/office/officeart/2005/8/layout/radial3"/>
    <dgm:cxn modelId="{A8AA8A44-A036-435A-A1FC-00C890D29A97}" type="presParOf" srcId="{0BC2308C-C7E5-4D06-9412-EB7674A24C01}" destId="{3C5B95D7-37ED-4862-B512-BBE02E0EB6A9}" srcOrd="4" destOrd="0" presId="urn:microsoft.com/office/officeart/2005/8/layout/radial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13114-1897-49F0-8948-937595D2DA7B}">
      <dsp:nvSpPr>
        <dsp:cNvPr id="0" name=""/>
        <dsp:cNvSpPr/>
      </dsp:nvSpPr>
      <dsp:spPr>
        <a:xfrm>
          <a:off x="3259282" y="992052"/>
          <a:ext cx="2471430" cy="2471430"/>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判定</a:t>
          </a:r>
          <a:endParaRPr lang="en-US" altLang="zh-CN" sz="3400" kern="1200" dirty="0"/>
        </a:p>
        <a:p>
          <a:pPr marL="0" lvl="0" indent="0" algn="ctr" defTabSz="1511300">
            <a:lnSpc>
              <a:spcPct val="90000"/>
            </a:lnSpc>
            <a:spcBef>
              <a:spcPct val="0"/>
            </a:spcBef>
            <a:spcAft>
              <a:spcPct val="35000"/>
            </a:spcAft>
            <a:buNone/>
          </a:pPr>
          <a:r>
            <a:rPr lang="zh-CN" altLang="en-US" sz="3400" kern="1200" dirty="0"/>
            <a:t>标准</a:t>
          </a:r>
        </a:p>
      </dsp:txBody>
      <dsp:txXfrm>
        <a:off x="3621215" y="1353985"/>
        <a:ext cx="1747564" cy="1747564"/>
      </dsp:txXfrm>
    </dsp:sp>
    <dsp:sp modelId="{FD779491-E3E8-4900-8D2D-1038441B9FCD}">
      <dsp:nvSpPr>
        <dsp:cNvPr id="0" name=""/>
        <dsp:cNvSpPr/>
      </dsp:nvSpPr>
      <dsp:spPr>
        <a:xfrm>
          <a:off x="3877140" y="441"/>
          <a:ext cx="1235715" cy="1235715"/>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用户满意度</a:t>
          </a:r>
        </a:p>
      </dsp:txBody>
      <dsp:txXfrm>
        <a:off x="4058106" y="181407"/>
        <a:ext cx="873783" cy="873783"/>
      </dsp:txXfrm>
    </dsp:sp>
    <dsp:sp modelId="{23FECDBD-E526-4423-9221-207FD6FDEA06}">
      <dsp:nvSpPr>
        <dsp:cNvPr id="0" name=""/>
        <dsp:cNvSpPr/>
      </dsp:nvSpPr>
      <dsp:spPr>
        <a:xfrm>
          <a:off x="5270981" y="805175"/>
          <a:ext cx="1235715" cy="1235715"/>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覆盖率</a:t>
          </a:r>
        </a:p>
      </dsp:txBody>
      <dsp:txXfrm>
        <a:off x="5451947" y="986141"/>
        <a:ext cx="873783" cy="873783"/>
      </dsp:txXfrm>
    </dsp:sp>
    <dsp:sp modelId="{2E509092-CEA7-489A-A8F8-846FAC0D93A4}">
      <dsp:nvSpPr>
        <dsp:cNvPr id="0" name=""/>
        <dsp:cNvSpPr/>
      </dsp:nvSpPr>
      <dsp:spPr>
        <a:xfrm>
          <a:off x="5270981" y="2414645"/>
          <a:ext cx="1235715" cy="1235715"/>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预测准确度</a:t>
          </a:r>
        </a:p>
      </dsp:txBody>
      <dsp:txXfrm>
        <a:off x="5451947" y="2595611"/>
        <a:ext cx="873783" cy="873783"/>
      </dsp:txXfrm>
    </dsp:sp>
    <dsp:sp modelId="{47FEE7B8-14AD-44FA-8D47-D000033CFDA9}">
      <dsp:nvSpPr>
        <dsp:cNvPr id="0" name=""/>
        <dsp:cNvSpPr/>
      </dsp:nvSpPr>
      <dsp:spPr>
        <a:xfrm>
          <a:off x="3877140" y="3219379"/>
          <a:ext cx="1235715" cy="1235715"/>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冷启动问题</a:t>
          </a:r>
        </a:p>
      </dsp:txBody>
      <dsp:txXfrm>
        <a:off x="4058106" y="3400345"/>
        <a:ext cx="873783" cy="873783"/>
      </dsp:txXfrm>
    </dsp:sp>
    <dsp:sp modelId="{475BD909-750E-42F4-AE54-A2A3266B12C4}">
      <dsp:nvSpPr>
        <dsp:cNvPr id="0" name=""/>
        <dsp:cNvSpPr/>
      </dsp:nvSpPr>
      <dsp:spPr>
        <a:xfrm>
          <a:off x="2483299" y="2414645"/>
          <a:ext cx="1235715" cy="1235715"/>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过度推荐热门问题</a:t>
          </a:r>
        </a:p>
      </dsp:txBody>
      <dsp:txXfrm>
        <a:off x="2664265" y="2595611"/>
        <a:ext cx="873783" cy="873783"/>
      </dsp:txXfrm>
    </dsp:sp>
    <dsp:sp modelId="{D73DB620-8D57-40DD-9BED-643E85F2D1F3}">
      <dsp:nvSpPr>
        <dsp:cNvPr id="0" name=""/>
        <dsp:cNvSpPr/>
      </dsp:nvSpPr>
      <dsp:spPr>
        <a:xfrm>
          <a:off x="2483299" y="805175"/>
          <a:ext cx="1235715" cy="1235715"/>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多样性</a:t>
          </a:r>
        </a:p>
      </dsp:txBody>
      <dsp:txXfrm>
        <a:off x="2664265" y="986141"/>
        <a:ext cx="873783" cy="8737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76B35-495C-4BD1-96BA-BF0017830FEF}">
      <dsp:nvSpPr>
        <dsp:cNvPr id="0" name=""/>
        <dsp:cNvSpPr/>
      </dsp:nvSpPr>
      <dsp:spPr>
        <a:xfrm>
          <a:off x="262982" y="1291797"/>
          <a:ext cx="1720798" cy="8603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环境数据</a:t>
          </a:r>
        </a:p>
      </dsp:txBody>
      <dsp:txXfrm>
        <a:off x="288182" y="1316997"/>
        <a:ext cx="1670398" cy="809999"/>
      </dsp:txXfrm>
    </dsp:sp>
    <dsp:sp modelId="{49EA4AC1-7819-4592-A6DC-10A2CA9423F3}">
      <dsp:nvSpPr>
        <dsp:cNvPr id="0" name=""/>
        <dsp:cNvSpPr/>
      </dsp:nvSpPr>
      <dsp:spPr>
        <a:xfrm rot="18400301">
          <a:off x="1751679" y="1238128"/>
          <a:ext cx="1152521" cy="43331"/>
        </a:xfrm>
        <a:custGeom>
          <a:avLst/>
          <a:gdLst/>
          <a:ahLst/>
          <a:cxnLst/>
          <a:rect l="0" t="0" r="0" b="0"/>
          <a:pathLst>
            <a:path>
              <a:moveTo>
                <a:pt x="0" y="21665"/>
              </a:moveTo>
              <a:lnTo>
                <a:pt x="1152521" y="2166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99127" y="1230981"/>
        <a:ext cx="57626" cy="57626"/>
      </dsp:txXfrm>
    </dsp:sp>
    <dsp:sp modelId="{03E95F59-3304-4402-AFC7-5CB8DE22C782}">
      <dsp:nvSpPr>
        <dsp:cNvPr id="0" name=""/>
        <dsp:cNvSpPr/>
      </dsp:nvSpPr>
      <dsp:spPr>
        <a:xfrm>
          <a:off x="2672099" y="367392"/>
          <a:ext cx="1720798" cy="86039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环境预测数据</a:t>
          </a:r>
        </a:p>
      </dsp:txBody>
      <dsp:txXfrm>
        <a:off x="2697299" y="392592"/>
        <a:ext cx="1670398" cy="809999"/>
      </dsp:txXfrm>
    </dsp:sp>
    <dsp:sp modelId="{39F19C84-3FD7-4BB3-81E8-B264BEAAD245}">
      <dsp:nvSpPr>
        <dsp:cNvPr id="0" name=""/>
        <dsp:cNvSpPr/>
      </dsp:nvSpPr>
      <dsp:spPr>
        <a:xfrm rot="19511038">
          <a:off x="4315997" y="530657"/>
          <a:ext cx="859173" cy="43331"/>
        </a:xfrm>
        <a:custGeom>
          <a:avLst/>
          <a:gdLst/>
          <a:ahLst/>
          <a:cxnLst/>
          <a:rect l="0" t="0" r="0" b="0"/>
          <a:pathLst>
            <a:path>
              <a:moveTo>
                <a:pt x="0" y="21665"/>
              </a:moveTo>
              <a:lnTo>
                <a:pt x="859173" y="216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24104" y="530843"/>
        <a:ext cx="42958" cy="42958"/>
      </dsp:txXfrm>
    </dsp:sp>
    <dsp:sp modelId="{E886E17A-F364-4112-AABA-8A08D6897CDF}">
      <dsp:nvSpPr>
        <dsp:cNvPr id="0" name=""/>
        <dsp:cNvSpPr/>
      </dsp:nvSpPr>
      <dsp:spPr>
        <a:xfrm>
          <a:off x="5098270" y="6963"/>
          <a:ext cx="3619320" cy="60017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US" altLang="zh-CN" sz="900" kern="1200" dirty="0"/>
        </a:p>
        <a:p>
          <a:pPr marL="0" lvl="0" indent="0" algn="ctr" defTabSz="400050">
            <a:lnSpc>
              <a:spcPct val="90000"/>
            </a:lnSpc>
            <a:spcBef>
              <a:spcPct val="0"/>
            </a:spcBef>
            <a:spcAft>
              <a:spcPct val="35000"/>
            </a:spcAft>
            <a:buNone/>
          </a:pPr>
          <a:r>
            <a:rPr lang="zh-CN" altLang="en-US" sz="1400" kern="1200" dirty="0"/>
            <a:t>中国天气网每日发布的天气预报</a:t>
          </a:r>
        </a:p>
        <a:p>
          <a:pPr marL="0" lvl="0" indent="0" algn="ctr" defTabSz="400050">
            <a:lnSpc>
              <a:spcPct val="90000"/>
            </a:lnSpc>
            <a:spcBef>
              <a:spcPct val="0"/>
            </a:spcBef>
            <a:spcAft>
              <a:spcPct val="35000"/>
            </a:spcAft>
            <a:buNone/>
          </a:pPr>
          <a:endParaRPr lang="zh-CN" altLang="en-US" sz="900" kern="1200" dirty="0"/>
        </a:p>
      </dsp:txBody>
      <dsp:txXfrm>
        <a:off x="5115849" y="24542"/>
        <a:ext cx="3584162" cy="565021"/>
      </dsp:txXfrm>
    </dsp:sp>
    <dsp:sp modelId="{A90F9C34-7401-4281-91B2-34DE59D0D6E0}">
      <dsp:nvSpPr>
        <dsp:cNvPr id="0" name=""/>
        <dsp:cNvSpPr/>
      </dsp:nvSpPr>
      <dsp:spPr>
        <a:xfrm rot="1674677">
          <a:off x="4347592" y="958236"/>
          <a:ext cx="778929" cy="43331"/>
        </a:xfrm>
        <a:custGeom>
          <a:avLst/>
          <a:gdLst/>
          <a:ahLst/>
          <a:cxnLst/>
          <a:rect l="0" t="0" r="0" b="0"/>
          <a:pathLst>
            <a:path>
              <a:moveTo>
                <a:pt x="0" y="21665"/>
              </a:moveTo>
              <a:lnTo>
                <a:pt x="778929" y="216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17584" y="960429"/>
        <a:ext cx="38946" cy="38946"/>
      </dsp:txXfrm>
    </dsp:sp>
    <dsp:sp modelId="{7B04853C-EC70-40E6-8A3B-D031DC4787F7}">
      <dsp:nvSpPr>
        <dsp:cNvPr id="0" name=""/>
        <dsp:cNvSpPr/>
      </dsp:nvSpPr>
      <dsp:spPr>
        <a:xfrm>
          <a:off x="5081217" y="732012"/>
          <a:ext cx="3600099" cy="86039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环境云大数据平台发布的</a:t>
          </a:r>
          <a:endParaRPr lang="en-US" altLang="zh-CN" sz="1400" kern="1200" dirty="0"/>
        </a:p>
        <a:p>
          <a:pPr marL="0" lvl="0" indent="0" algn="ctr" defTabSz="622300">
            <a:lnSpc>
              <a:spcPct val="90000"/>
            </a:lnSpc>
            <a:spcBef>
              <a:spcPct val="0"/>
            </a:spcBef>
            <a:spcAft>
              <a:spcPct val="35000"/>
            </a:spcAft>
            <a:buNone/>
          </a:pPr>
          <a:r>
            <a:rPr lang="zh-CN" altLang="en-US" sz="1400" kern="1200" dirty="0"/>
            <a:t>每日空气质量趋势预报</a:t>
          </a:r>
        </a:p>
      </dsp:txBody>
      <dsp:txXfrm>
        <a:off x="5106417" y="757212"/>
        <a:ext cx="3549699" cy="809999"/>
      </dsp:txXfrm>
    </dsp:sp>
    <dsp:sp modelId="{D4DF23CC-1611-4E44-8274-60886E9DFE82}">
      <dsp:nvSpPr>
        <dsp:cNvPr id="0" name=""/>
        <dsp:cNvSpPr/>
      </dsp:nvSpPr>
      <dsp:spPr>
        <a:xfrm rot="3199699">
          <a:off x="1751679" y="2162532"/>
          <a:ext cx="1152521" cy="43331"/>
        </a:xfrm>
        <a:custGeom>
          <a:avLst/>
          <a:gdLst/>
          <a:ahLst/>
          <a:cxnLst/>
          <a:rect l="0" t="0" r="0" b="0"/>
          <a:pathLst>
            <a:path>
              <a:moveTo>
                <a:pt x="0" y="21665"/>
              </a:moveTo>
              <a:lnTo>
                <a:pt x="1152521" y="2166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99127" y="2155385"/>
        <a:ext cx="57626" cy="57626"/>
      </dsp:txXfrm>
    </dsp:sp>
    <dsp:sp modelId="{1773469F-C935-403A-9800-C87E53336CB1}">
      <dsp:nvSpPr>
        <dsp:cNvPr id="0" name=""/>
        <dsp:cNvSpPr/>
      </dsp:nvSpPr>
      <dsp:spPr>
        <a:xfrm>
          <a:off x="2672099" y="2216201"/>
          <a:ext cx="1720798" cy="86039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环境实况数据</a:t>
          </a:r>
        </a:p>
      </dsp:txBody>
      <dsp:txXfrm>
        <a:off x="2697299" y="2241401"/>
        <a:ext cx="1670398" cy="809999"/>
      </dsp:txXfrm>
    </dsp:sp>
    <dsp:sp modelId="{8C133162-9FA2-43D3-8625-B0FD27BAFF69}">
      <dsp:nvSpPr>
        <dsp:cNvPr id="0" name=""/>
        <dsp:cNvSpPr/>
      </dsp:nvSpPr>
      <dsp:spPr>
        <a:xfrm rot="19457599">
          <a:off x="4313223" y="2377370"/>
          <a:ext cx="847667" cy="43331"/>
        </a:xfrm>
        <a:custGeom>
          <a:avLst/>
          <a:gdLst/>
          <a:ahLst/>
          <a:cxnLst/>
          <a:rect l="0" t="0" r="0" b="0"/>
          <a:pathLst>
            <a:path>
              <a:moveTo>
                <a:pt x="0" y="21665"/>
              </a:moveTo>
              <a:lnTo>
                <a:pt x="847667" y="216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15865" y="2377844"/>
        <a:ext cx="42383" cy="42383"/>
      </dsp:txXfrm>
    </dsp:sp>
    <dsp:sp modelId="{27DD3351-708B-43B2-89C7-03405BAD68B9}">
      <dsp:nvSpPr>
        <dsp:cNvPr id="0" name=""/>
        <dsp:cNvSpPr/>
      </dsp:nvSpPr>
      <dsp:spPr>
        <a:xfrm>
          <a:off x="5081217" y="1721471"/>
          <a:ext cx="3621385" cy="86039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中央气象台每小时发布的城市天气实况</a:t>
          </a:r>
        </a:p>
      </dsp:txBody>
      <dsp:txXfrm>
        <a:off x="5106417" y="1746671"/>
        <a:ext cx="3570985" cy="809999"/>
      </dsp:txXfrm>
    </dsp:sp>
    <dsp:sp modelId="{A0D93AFF-88AD-447D-83F8-5475081E9260}">
      <dsp:nvSpPr>
        <dsp:cNvPr id="0" name=""/>
        <dsp:cNvSpPr/>
      </dsp:nvSpPr>
      <dsp:spPr>
        <a:xfrm rot="2142401">
          <a:off x="4313223" y="2872099"/>
          <a:ext cx="847667" cy="43331"/>
        </a:xfrm>
        <a:custGeom>
          <a:avLst/>
          <a:gdLst/>
          <a:ahLst/>
          <a:cxnLst/>
          <a:rect l="0" t="0" r="0" b="0"/>
          <a:pathLst>
            <a:path>
              <a:moveTo>
                <a:pt x="0" y="21665"/>
              </a:moveTo>
              <a:lnTo>
                <a:pt x="847667" y="216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15865" y="2872573"/>
        <a:ext cx="42383" cy="42383"/>
      </dsp:txXfrm>
    </dsp:sp>
    <dsp:sp modelId="{4240FFA0-5F63-40B5-801C-DDF0B37FA2B8}">
      <dsp:nvSpPr>
        <dsp:cNvPr id="0" name=""/>
        <dsp:cNvSpPr/>
      </dsp:nvSpPr>
      <dsp:spPr>
        <a:xfrm>
          <a:off x="5081217" y="2710930"/>
          <a:ext cx="3602628" cy="86039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第三方环境数据平台</a:t>
          </a:r>
          <a:r>
            <a:rPr lang="en-US" altLang="en-US" sz="1400" kern="1200" dirty="0"/>
            <a:t>PM25.in</a:t>
          </a:r>
          <a:r>
            <a:rPr lang="zh-CN" altLang="en-US" sz="1400" kern="1200" dirty="0"/>
            <a:t>每小时更新的全国空气质量实况</a:t>
          </a:r>
        </a:p>
      </dsp:txBody>
      <dsp:txXfrm>
        <a:off x="5106417" y="2736130"/>
        <a:ext cx="3552228" cy="80999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BE290-D64A-4A71-AE97-E838B3ECAD81}">
      <dsp:nvSpPr>
        <dsp:cNvPr id="0" name=""/>
        <dsp:cNvSpPr/>
      </dsp:nvSpPr>
      <dsp:spPr>
        <a:xfrm>
          <a:off x="192100" y="1519089"/>
          <a:ext cx="2810276" cy="926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预先设定异常值判定条件，排除采集的无效环境数据</a:t>
          </a:r>
        </a:p>
      </dsp:txBody>
      <dsp:txXfrm>
        <a:off x="192100" y="1519089"/>
        <a:ext cx="2810276" cy="926113"/>
      </dsp:txXfrm>
    </dsp:sp>
    <dsp:sp modelId="{E038AC25-7EC7-4C68-9688-BD7CFCC668B2}">
      <dsp:nvSpPr>
        <dsp:cNvPr id="0" name=""/>
        <dsp:cNvSpPr/>
      </dsp:nvSpPr>
      <dsp:spPr>
        <a:xfrm>
          <a:off x="188906" y="1237423"/>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849A1D-4599-4F4A-8D91-1D4BCEADA1DB}">
      <dsp:nvSpPr>
        <dsp:cNvPr id="0" name=""/>
        <dsp:cNvSpPr/>
      </dsp:nvSpPr>
      <dsp:spPr>
        <a:xfrm>
          <a:off x="345388" y="924460"/>
          <a:ext cx="223544" cy="22354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2F75E9-7C22-4DEA-959C-FCC2CF000680}">
      <dsp:nvSpPr>
        <dsp:cNvPr id="0" name=""/>
        <dsp:cNvSpPr/>
      </dsp:nvSpPr>
      <dsp:spPr>
        <a:xfrm>
          <a:off x="720943" y="987053"/>
          <a:ext cx="351284" cy="35128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36BBF-30A1-415A-A538-B8394ACB2295}">
      <dsp:nvSpPr>
        <dsp:cNvPr id="0" name=""/>
        <dsp:cNvSpPr/>
      </dsp:nvSpPr>
      <dsp:spPr>
        <a:xfrm>
          <a:off x="1033905" y="642794"/>
          <a:ext cx="223544" cy="223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72B41C-A448-4744-8C01-F909F9444E0A}">
      <dsp:nvSpPr>
        <dsp:cNvPr id="0" name=""/>
        <dsp:cNvSpPr/>
      </dsp:nvSpPr>
      <dsp:spPr>
        <a:xfrm>
          <a:off x="1440757" y="517609"/>
          <a:ext cx="223544" cy="22354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22DF67-A2C2-4552-BC03-DD28A9F760E2}">
      <dsp:nvSpPr>
        <dsp:cNvPr id="0" name=""/>
        <dsp:cNvSpPr/>
      </dsp:nvSpPr>
      <dsp:spPr>
        <a:xfrm>
          <a:off x="1941497" y="736683"/>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AB60FD-20C6-4C5D-B782-193F4CD02297}">
      <dsp:nvSpPr>
        <dsp:cNvPr id="0" name=""/>
        <dsp:cNvSpPr/>
      </dsp:nvSpPr>
      <dsp:spPr>
        <a:xfrm>
          <a:off x="2254460" y="893164"/>
          <a:ext cx="351284" cy="35128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3FE8F-BE63-47F2-B7B4-FD3E36411E58}">
      <dsp:nvSpPr>
        <dsp:cNvPr id="0" name=""/>
        <dsp:cNvSpPr/>
      </dsp:nvSpPr>
      <dsp:spPr>
        <a:xfrm>
          <a:off x="2692607" y="1237423"/>
          <a:ext cx="223544" cy="22354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5A2BCE-D461-4C7D-8E5F-0BCC3D8896A7}">
      <dsp:nvSpPr>
        <dsp:cNvPr id="0" name=""/>
        <dsp:cNvSpPr/>
      </dsp:nvSpPr>
      <dsp:spPr>
        <a:xfrm>
          <a:off x="2880385" y="1581682"/>
          <a:ext cx="223544" cy="223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0502CF-4D4F-4264-B24A-D4A95112393B}">
      <dsp:nvSpPr>
        <dsp:cNvPr id="0" name=""/>
        <dsp:cNvSpPr/>
      </dsp:nvSpPr>
      <dsp:spPr>
        <a:xfrm>
          <a:off x="1252979" y="924460"/>
          <a:ext cx="574829" cy="574829"/>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AEDAFF-6A4D-4A67-82B3-A5B3E1B2BF0E}">
      <dsp:nvSpPr>
        <dsp:cNvPr id="0" name=""/>
        <dsp:cNvSpPr/>
      </dsp:nvSpPr>
      <dsp:spPr>
        <a:xfrm>
          <a:off x="32425" y="2113718"/>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402F7F-8E70-46DA-B82B-5704602C7455}">
      <dsp:nvSpPr>
        <dsp:cNvPr id="0" name=""/>
        <dsp:cNvSpPr/>
      </dsp:nvSpPr>
      <dsp:spPr>
        <a:xfrm>
          <a:off x="220202" y="2395385"/>
          <a:ext cx="351284" cy="35128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748D33-1BC2-4E48-8888-21263F652DD8}">
      <dsp:nvSpPr>
        <dsp:cNvPr id="0" name=""/>
        <dsp:cNvSpPr/>
      </dsp:nvSpPr>
      <dsp:spPr>
        <a:xfrm>
          <a:off x="689646" y="2645755"/>
          <a:ext cx="510959" cy="51095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5761FE-4747-40FA-943F-075D7F42441D}">
      <dsp:nvSpPr>
        <dsp:cNvPr id="0" name=""/>
        <dsp:cNvSpPr/>
      </dsp:nvSpPr>
      <dsp:spPr>
        <a:xfrm>
          <a:off x="1346868" y="3052606"/>
          <a:ext cx="223544" cy="223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F6744-FE59-41D5-86B1-83B9ACF4618E}">
      <dsp:nvSpPr>
        <dsp:cNvPr id="0" name=""/>
        <dsp:cNvSpPr/>
      </dsp:nvSpPr>
      <dsp:spPr>
        <a:xfrm>
          <a:off x="1472053" y="2645755"/>
          <a:ext cx="351284" cy="35128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994A9A-59A6-47FA-9103-7CAFFF7FE4D2}">
      <dsp:nvSpPr>
        <dsp:cNvPr id="0" name=""/>
        <dsp:cNvSpPr/>
      </dsp:nvSpPr>
      <dsp:spPr>
        <a:xfrm>
          <a:off x="1785016" y="3083902"/>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E53769-5991-400F-8FB1-49FF1671F382}">
      <dsp:nvSpPr>
        <dsp:cNvPr id="0" name=""/>
        <dsp:cNvSpPr/>
      </dsp:nvSpPr>
      <dsp:spPr>
        <a:xfrm>
          <a:off x="2066682" y="2583162"/>
          <a:ext cx="510959" cy="51095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EBD912-62AA-4B2C-A24F-512F595537FF}">
      <dsp:nvSpPr>
        <dsp:cNvPr id="0" name=""/>
        <dsp:cNvSpPr/>
      </dsp:nvSpPr>
      <dsp:spPr>
        <a:xfrm>
          <a:off x="2755200" y="2457977"/>
          <a:ext cx="351284" cy="35128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464C4F-9422-4A72-A182-38523F2CB128}">
      <dsp:nvSpPr>
        <dsp:cNvPr id="0" name=""/>
        <dsp:cNvSpPr/>
      </dsp:nvSpPr>
      <dsp:spPr>
        <a:xfrm>
          <a:off x="3106485" y="986532"/>
          <a:ext cx="1031672" cy="1969575"/>
        </a:xfrm>
        <a:prstGeom prst="chevron">
          <a:avLst>
            <a:gd name="adj" fmla="val 6231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671845-DADB-4A32-B47E-81C501290F0B}">
      <dsp:nvSpPr>
        <dsp:cNvPr id="0" name=""/>
        <dsp:cNvSpPr/>
      </dsp:nvSpPr>
      <dsp:spPr>
        <a:xfrm>
          <a:off x="4138157" y="987489"/>
          <a:ext cx="2266003" cy="1969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原始环境数据值有时可能并不便于查询</a:t>
          </a:r>
        </a:p>
      </dsp:txBody>
      <dsp:txXfrm>
        <a:off x="4138157" y="987489"/>
        <a:ext cx="2266003" cy="1969557"/>
      </dsp:txXfrm>
    </dsp:sp>
    <dsp:sp modelId="{B61B4992-DA06-4C85-B4BF-DE654B1C4D32}">
      <dsp:nvSpPr>
        <dsp:cNvPr id="0" name=""/>
        <dsp:cNvSpPr/>
      </dsp:nvSpPr>
      <dsp:spPr>
        <a:xfrm>
          <a:off x="6117005" y="996163"/>
          <a:ext cx="1031672" cy="1969575"/>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749BBA-27A3-4BF1-822A-035C75CC649A}">
      <dsp:nvSpPr>
        <dsp:cNvPr id="0" name=""/>
        <dsp:cNvSpPr/>
      </dsp:nvSpPr>
      <dsp:spPr>
        <a:xfrm>
          <a:off x="7148674" y="696637"/>
          <a:ext cx="2680511" cy="264585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根据站点经纬度确定所属城市，统计该市所有站点数据值并存储，以提供城市级别的环境数据查询</a:t>
          </a:r>
        </a:p>
      </dsp:txBody>
      <dsp:txXfrm>
        <a:off x="7541226" y="1084114"/>
        <a:ext cx="1895407" cy="18709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6EE3D-F65F-4117-9F26-75374AA7128C}">
      <dsp:nvSpPr>
        <dsp:cNvPr id="0" name=""/>
        <dsp:cNvSpPr/>
      </dsp:nvSpPr>
      <dsp:spPr>
        <a:xfrm>
          <a:off x="5091419" y="1074421"/>
          <a:ext cx="2598258" cy="450937"/>
        </a:xfrm>
        <a:custGeom>
          <a:avLst/>
          <a:gdLst/>
          <a:ahLst/>
          <a:cxnLst/>
          <a:rect l="0" t="0" r="0" b="0"/>
          <a:pathLst>
            <a:path>
              <a:moveTo>
                <a:pt x="0" y="0"/>
              </a:moveTo>
              <a:lnTo>
                <a:pt x="0" y="225468"/>
              </a:lnTo>
              <a:lnTo>
                <a:pt x="2598258" y="225468"/>
              </a:lnTo>
              <a:lnTo>
                <a:pt x="2598258" y="4509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4F4EB7-CC35-4B5B-BB3D-A1004CE82354}">
      <dsp:nvSpPr>
        <dsp:cNvPr id="0" name=""/>
        <dsp:cNvSpPr/>
      </dsp:nvSpPr>
      <dsp:spPr>
        <a:xfrm>
          <a:off x="5045699" y="1074421"/>
          <a:ext cx="91440" cy="450937"/>
        </a:xfrm>
        <a:custGeom>
          <a:avLst/>
          <a:gdLst/>
          <a:ahLst/>
          <a:cxnLst/>
          <a:rect l="0" t="0" r="0" b="0"/>
          <a:pathLst>
            <a:path>
              <a:moveTo>
                <a:pt x="45720" y="0"/>
              </a:moveTo>
              <a:lnTo>
                <a:pt x="45720" y="4509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43CCF4-5951-4604-B370-CD5E682CB5CF}">
      <dsp:nvSpPr>
        <dsp:cNvPr id="0" name=""/>
        <dsp:cNvSpPr/>
      </dsp:nvSpPr>
      <dsp:spPr>
        <a:xfrm>
          <a:off x="2493160" y="1074421"/>
          <a:ext cx="2598258" cy="450937"/>
        </a:xfrm>
        <a:custGeom>
          <a:avLst/>
          <a:gdLst/>
          <a:ahLst/>
          <a:cxnLst/>
          <a:rect l="0" t="0" r="0" b="0"/>
          <a:pathLst>
            <a:path>
              <a:moveTo>
                <a:pt x="2598258" y="0"/>
              </a:moveTo>
              <a:lnTo>
                <a:pt x="2598258" y="225468"/>
              </a:lnTo>
              <a:lnTo>
                <a:pt x="0" y="225468"/>
              </a:lnTo>
              <a:lnTo>
                <a:pt x="0" y="4509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D85F8B-49D7-4646-8484-EED8EB7700B4}">
      <dsp:nvSpPr>
        <dsp:cNvPr id="0" name=""/>
        <dsp:cNvSpPr/>
      </dsp:nvSpPr>
      <dsp:spPr>
        <a:xfrm>
          <a:off x="4554589" y="760"/>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8FD379-9511-49EF-B785-92111E883CDD}">
      <dsp:nvSpPr>
        <dsp:cNvPr id="0" name=""/>
        <dsp:cNvSpPr/>
      </dsp:nvSpPr>
      <dsp:spPr>
        <a:xfrm>
          <a:off x="4554589" y="760"/>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FC501E-8F46-4065-9C5E-255DF68B98D8}">
      <dsp:nvSpPr>
        <dsp:cNvPr id="0" name=""/>
        <dsp:cNvSpPr/>
      </dsp:nvSpPr>
      <dsp:spPr>
        <a:xfrm>
          <a:off x="4017758" y="194019"/>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协同过滤</a:t>
          </a:r>
        </a:p>
      </dsp:txBody>
      <dsp:txXfrm>
        <a:off x="4017758" y="194019"/>
        <a:ext cx="2147321" cy="687142"/>
      </dsp:txXfrm>
    </dsp:sp>
    <dsp:sp modelId="{A37F61E7-1682-4480-A63E-A639190F95D2}">
      <dsp:nvSpPr>
        <dsp:cNvPr id="0" name=""/>
        <dsp:cNvSpPr/>
      </dsp:nvSpPr>
      <dsp:spPr>
        <a:xfrm>
          <a:off x="1956330" y="1525358"/>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FA058-E6DF-4C2E-B9F0-B924E09853E7}">
      <dsp:nvSpPr>
        <dsp:cNvPr id="0" name=""/>
        <dsp:cNvSpPr/>
      </dsp:nvSpPr>
      <dsp:spPr>
        <a:xfrm>
          <a:off x="1956330" y="1525358"/>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8C9182-0BC6-432E-96D6-75A31E2DD154}">
      <dsp:nvSpPr>
        <dsp:cNvPr id="0" name=""/>
        <dsp:cNvSpPr/>
      </dsp:nvSpPr>
      <dsp:spPr>
        <a:xfrm>
          <a:off x="1419500" y="1718617"/>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基于用户</a:t>
          </a:r>
          <a:endParaRPr lang="en-US" altLang="zh-CN" sz="1800" kern="1200" dirty="0"/>
        </a:p>
        <a:p>
          <a:pPr marL="0" lvl="0" indent="0" algn="ctr" defTabSz="800100">
            <a:lnSpc>
              <a:spcPct val="90000"/>
            </a:lnSpc>
            <a:spcBef>
              <a:spcPct val="0"/>
            </a:spcBef>
            <a:spcAft>
              <a:spcPct val="35000"/>
            </a:spcAft>
            <a:buNone/>
          </a:pPr>
          <a:r>
            <a:rPr lang="zh-CN" altLang="en-US" sz="1800" kern="1200" dirty="0"/>
            <a:t>协同过滤算法</a:t>
          </a:r>
        </a:p>
      </dsp:txBody>
      <dsp:txXfrm>
        <a:off x="1419500" y="1718617"/>
        <a:ext cx="2147321" cy="687142"/>
      </dsp:txXfrm>
    </dsp:sp>
    <dsp:sp modelId="{619F25F1-3924-4523-B036-E48361A0E714}">
      <dsp:nvSpPr>
        <dsp:cNvPr id="0" name=""/>
        <dsp:cNvSpPr/>
      </dsp:nvSpPr>
      <dsp:spPr>
        <a:xfrm>
          <a:off x="4554589" y="1525358"/>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F80624-B6A6-485A-8960-42E6A8135DD5}">
      <dsp:nvSpPr>
        <dsp:cNvPr id="0" name=""/>
        <dsp:cNvSpPr/>
      </dsp:nvSpPr>
      <dsp:spPr>
        <a:xfrm>
          <a:off x="4554589" y="1525358"/>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D525FB-E9B2-4262-A159-77F9778267FB}">
      <dsp:nvSpPr>
        <dsp:cNvPr id="0" name=""/>
        <dsp:cNvSpPr/>
      </dsp:nvSpPr>
      <dsp:spPr>
        <a:xfrm>
          <a:off x="4017758" y="1718617"/>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zh-CN" sz="2000" kern="1200" dirty="0"/>
            <a:t>基于</a:t>
          </a:r>
          <a:r>
            <a:rPr lang="zh-CN" altLang="en-US" sz="2000" kern="1200" dirty="0"/>
            <a:t>项目</a:t>
          </a:r>
          <a:endParaRPr lang="en-US" altLang="zh-CN" sz="2000" kern="1200" dirty="0"/>
        </a:p>
        <a:p>
          <a:pPr marL="0" lvl="0" indent="0" algn="ctr" defTabSz="889000">
            <a:lnSpc>
              <a:spcPct val="90000"/>
            </a:lnSpc>
            <a:spcBef>
              <a:spcPct val="0"/>
            </a:spcBef>
            <a:spcAft>
              <a:spcPct val="35000"/>
            </a:spcAft>
            <a:buNone/>
          </a:pPr>
          <a:r>
            <a:rPr lang="zh-CN" altLang="en-US" sz="2000" kern="1200" dirty="0"/>
            <a:t>协同过滤算法</a:t>
          </a:r>
        </a:p>
      </dsp:txBody>
      <dsp:txXfrm>
        <a:off x="4017758" y="1718617"/>
        <a:ext cx="2147321" cy="687142"/>
      </dsp:txXfrm>
    </dsp:sp>
    <dsp:sp modelId="{46E58315-0329-4E84-8874-ABAA27E10197}">
      <dsp:nvSpPr>
        <dsp:cNvPr id="0" name=""/>
        <dsp:cNvSpPr/>
      </dsp:nvSpPr>
      <dsp:spPr>
        <a:xfrm>
          <a:off x="7152847" y="1525358"/>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31152D-3577-4C38-90DC-C174D8ABDA48}">
      <dsp:nvSpPr>
        <dsp:cNvPr id="0" name=""/>
        <dsp:cNvSpPr/>
      </dsp:nvSpPr>
      <dsp:spPr>
        <a:xfrm>
          <a:off x="7152847" y="1525358"/>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B65025-DF1B-4744-9ED7-569C92B87D4A}">
      <dsp:nvSpPr>
        <dsp:cNvPr id="0" name=""/>
        <dsp:cNvSpPr/>
      </dsp:nvSpPr>
      <dsp:spPr>
        <a:xfrm>
          <a:off x="6616017" y="1718617"/>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基于模型</a:t>
          </a:r>
          <a:endParaRPr lang="en-US" altLang="zh-CN" sz="2000" kern="1200" dirty="0"/>
        </a:p>
        <a:p>
          <a:pPr marL="0" lvl="0" indent="0" algn="ctr" defTabSz="889000">
            <a:lnSpc>
              <a:spcPct val="90000"/>
            </a:lnSpc>
            <a:spcBef>
              <a:spcPct val="0"/>
            </a:spcBef>
            <a:spcAft>
              <a:spcPct val="35000"/>
            </a:spcAft>
            <a:buNone/>
          </a:pPr>
          <a:r>
            <a:rPr lang="zh-CN" altLang="en-US" sz="2000" kern="1200" dirty="0"/>
            <a:t>协同过滤算法</a:t>
          </a:r>
        </a:p>
      </dsp:txBody>
      <dsp:txXfrm>
        <a:off x="6616017" y="1718617"/>
        <a:ext cx="2147321" cy="6871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2EBFE-BC52-43EB-99E3-C61929AF281C}">
      <dsp:nvSpPr>
        <dsp:cNvPr id="0" name=""/>
        <dsp:cNvSpPr/>
      </dsp:nvSpPr>
      <dsp:spPr>
        <a:xfrm>
          <a:off x="2541" y="0"/>
          <a:ext cx="3096545" cy="370500"/>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发生大地震</a:t>
          </a:r>
        </a:p>
      </dsp:txBody>
      <dsp:txXfrm>
        <a:off x="187791" y="0"/>
        <a:ext cx="2726045" cy="370500"/>
      </dsp:txXfrm>
    </dsp:sp>
    <dsp:sp modelId="{57D0D1C8-9B88-4F5E-87AB-2C5FC2A94CAF}">
      <dsp:nvSpPr>
        <dsp:cNvPr id="0" name=""/>
        <dsp:cNvSpPr/>
      </dsp:nvSpPr>
      <dsp:spPr>
        <a:xfrm>
          <a:off x="2789432" y="0"/>
          <a:ext cx="3096545" cy="370500"/>
        </a:xfrm>
        <a:prstGeom prst="chevron">
          <a:avLst/>
        </a:prstGeom>
        <a:solidFill>
          <a:schemeClr val="accent4">
            <a:hueOff val="-3179539"/>
            <a:satOff val="21134"/>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地震烈度速报</a:t>
          </a:r>
        </a:p>
      </dsp:txBody>
      <dsp:txXfrm>
        <a:off x="2974682" y="0"/>
        <a:ext cx="2726045" cy="370500"/>
      </dsp:txXfrm>
    </dsp:sp>
    <dsp:sp modelId="{FDE33466-D83C-4E36-80E9-1B9B24BC1B33}">
      <dsp:nvSpPr>
        <dsp:cNvPr id="0" name=""/>
        <dsp:cNvSpPr/>
      </dsp:nvSpPr>
      <dsp:spPr>
        <a:xfrm>
          <a:off x="5524456" y="0"/>
          <a:ext cx="3096545" cy="370500"/>
        </a:xfrm>
        <a:prstGeom prst="chevron">
          <a:avLst/>
        </a:prstGeom>
        <a:solidFill>
          <a:schemeClr val="accent4">
            <a:hueOff val="-6359078"/>
            <a:satOff val="4226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    震动图</a:t>
          </a:r>
          <a:r>
            <a:rPr lang="en-US" altLang="zh-CN" sz="1600" kern="1200" dirty="0"/>
            <a:t>(ShakeMap)</a:t>
          </a:r>
          <a:endParaRPr lang="zh-CN" altLang="en-US" sz="1600" kern="1200" dirty="0"/>
        </a:p>
      </dsp:txBody>
      <dsp:txXfrm>
        <a:off x="5709706" y="0"/>
        <a:ext cx="2726045" cy="370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B6CF9-CABE-40F9-B790-3816D901B8FD}">
      <dsp:nvSpPr>
        <dsp:cNvPr id="0" name=""/>
        <dsp:cNvSpPr/>
      </dsp:nvSpPr>
      <dsp:spPr>
        <a:xfrm>
          <a:off x="9696" y="0"/>
          <a:ext cx="2953868" cy="3705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汶川大地震</a:t>
          </a:r>
          <a:r>
            <a:rPr lang="en-US" altLang="zh-CN" sz="1400" kern="1200" dirty="0"/>
            <a:t>/</a:t>
          </a:r>
          <a:r>
            <a:rPr lang="zh-CN" altLang="en-US" sz="1400" kern="1200" dirty="0"/>
            <a:t>日本</a:t>
          </a:r>
          <a:r>
            <a:rPr lang="en-US" altLang="zh-CN" sz="1400" kern="1200" dirty="0"/>
            <a:t>3·11</a:t>
          </a:r>
          <a:r>
            <a:rPr lang="zh-CN" altLang="en-US" sz="1400" kern="1200" dirty="0"/>
            <a:t>地震</a:t>
          </a:r>
        </a:p>
      </dsp:txBody>
      <dsp:txXfrm>
        <a:off x="20548" y="10852"/>
        <a:ext cx="2932164" cy="348796"/>
      </dsp:txXfrm>
    </dsp:sp>
    <dsp:sp modelId="{671F6CDA-53B1-4A1F-ABE0-CD6369A50F8E}">
      <dsp:nvSpPr>
        <dsp:cNvPr id="0" name=""/>
        <dsp:cNvSpPr/>
      </dsp:nvSpPr>
      <dsp:spPr>
        <a:xfrm>
          <a:off x="3258952" y="0"/>
          <a:ext cx="626220" cy="37050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3258952" y="74100"/>
        <a:ext cx="515070" cy="222300"/>
      </dsp:txXfrm>
    </dsp:sp>
    <dsp:sp modelId="{6684B9B7-847A-4818-BC9E-AC3AB966E74C}">
      <dsp:nvSpPr>
        <dsp:cNvPr id="0" name=""/>
        <dsp:cNvSpPr/>
      </dsp:nvSpPr>
      <dsp:spPr>
        <a:xfrm>
          <a:off x="4145113" y="0"/>
          <a:ext cx="4520600" cy="370500"/>
        </a:xfrm>
        <a:prstGeom prst="roundRect">
          <a:avLst>
            <a:gd name="adj" fmla="val 10000"/>
          </a:avLst>
        </a:prstGeom>
        <a:solidFill>
          <a:schemeClr val="accent4">
            <a:hueOff val="-6359078"/>
            <a:satOff val="4226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zh-CN" sz="1100" b="1" kern="1200" dirty="0">
              <a:solidFill>
                <a:schemeClr val="bg1"/>
              </a:solidFill>
            </a:rPr>
            <a:t>“</a:t>
          </a:r>
          <a:r>
            <a:rPr lang="en-US" altLang="zh-CN" sz="1400" b="1" kern="1200" dirty="0">
              <a:solidFill>
                <a:schemeClr val="bg1"/>
              </a:solidFill>
            </a:rPr>
            <a:t>Earthquake Early Warning</a:t>
          </a:r>
          <a:r>
            <a:rPr lang="zh-CN" altLang="zh-CN" sz="1400" b="1" kern="1200" dirty="0">
              <a:solidFill>
                <a:schemeClr val="bg1"/>
              </a:solidFill>
            </a:rPr>
            <a:t>” </a:t>
          </a:r>
          <a:r>
            <a:rPr lang="zh-CN" altLang="en-US" sz="1400" b="1" kern="1200" dirty="0">
              <a:solidFill>
                <a:schemeClr val="bg1"/>
              </a:solidFill>
            </a:rPr>
            <a:t>（</a:t>
          </a:r>
          <a:r>
            <a:rPr lang="zh-CN" altLang="zh-CN" sz="1400" b="1" kern="1200" dirty="0">
              <a:solidFill>
                <a:schemeClr val="bg1"/>
              </a:solidFill>
            </a:rPr>
            <a:t>地震报警或地震警报</a:t>
          </a:r>
          <a:r>
            <a:rPr lang="zh-CN" altLang="en-US" sz="1400" b="1" kern="1200" dirty="0">
              <a:solidFill>
                <a:schemeClr val="bg1"/>
              </a:solidFill>
            </a:rPr>
            <a:t>）</a:t>
          </a:r>
          <a:endParaRPr lang="zh-CN" altLang="en-US" sz="1100" kern="1200" dirty="0"/>
        </a:p>
      </dsp:txBody>
      <dsp:txXfrm>
        <a:off x="4155965" y="10852"/>
        <a:ext cx="4498896" cy="348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76B35-495C-4BD1-96BA-BF0017830FEF}">
      <dsp:nvSpPr>
        <dsp:cNvPr id="0" name=""/>
        <dsp:cNvSpPr/>
      </dsp:nvSpPr>
      <dsp:spPr>
        <a:xfrm>
          <a:off x="758404" y="1350773"/>
          <a:ext cx="1174030" cy="58701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道路智慧系统</a:t>
          </a:r>
        </a:p>
      </dsp:txBody>
      <dsp:txXfrm>
        <a:off x="775597" y="1367966"/>
        <a:ext cx="1139644" cy="552629"/>
      </dsp:txXfrm>
    </dsp:sp>
    <dsp:sp modelId="{49EA4AC1-7819-4592-A6DC-10A2CA9423F3}">
      <dsp:nvSpPr>
        <dsp:cNvPr id="0" name=""/>
        <dsp:cNvSpPr/>
      </dsp:nvSpPr>
      <dsp:spPr>
        <a:xfrm rot="18289469">
          <a:off x="1756069" y="1286532"/>
          <a:ext cx="822345" cy="40429"/>
        </a:xfrm>
        <a:custGeom>
          <a:avLst/>
          <a:gdLst/>
          <a:ahLst/>
          <a:cxnLst/>
          <a:rect l="0" t="0" r="0" b="0"/>
          <a:pathLst>
            <a:path>
              <a:moveTo>
                <a:pt x="0" y="20214"/>
              </a:moveTo>
              <a:lnTo>
                <a:pt x="822345" y="2021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46683" y="1286188"/>
        <a:ext cx="41117" cy="41117"/>
      </dsp:txXfrm>
    </dsp:sp>
    <dsp:sp modelId="{03E95F59-3304-4402-AFC7-5CB8DE22C782}">
      <dsp:nvSpPr>
        <dsp:cNvPr id="0" name=""/>
        <dsp:cNvSpPr/>
      </dsp:nvSpPr>
      <dsp:spPr>
        <a:xfrm>
          <a:off x="2402048" y="675705"/>
          <a:ext cx="1174030" cy="5870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动态系统</a:t>
          </a:r>
        </a:p>
      </dsp:txBody>
      <dsp:txXfrm>
        <a:off x="2419241" y="692898"/>
        <a:ext cx="1139644" cy="552629"/>
      </dsp:txXfrm>
    </dsp:sp>
    <dsp:sp modelId="{39F19C84-3FD7-4BB3-81E8-B264BEAAD245}">
      <dsp:nvSpPr>
        <dsp:cNvPr id="0" name=""/>
        <dsp:cNvSpPr/>
      </dsp:nvSpPr>
      <dsp:spPr>
        <a:xfrm rot="18289469">
          <a:off x="3399712" y="611464"/>
          <a:ext cx="822345" cy="40429"/>
        </a:xfrm>
        <a:custGeom>
          <a:avLst/>
          <a:gdLst/>
          <a:ahLst/>
          <a:cxnLst/>
          <a:rect l="0" t="0" r="0" b="0"/>
          <a:pathLst>
            <a:path>
              <a:moveTo>
                <a:pt x="0" y="20214"/>
              </a:moveTo>
              <a:lnTo>
                <a:pt x="822345"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90326" y="611121"/>
        <a:ext cx="41117" cy="41117"/>
      </dsp:txXfrm>
    </dsp:sp>
    <dsp:sp modelId="{E886E17A-F364-4112-AABA-8A08D6897CDF}">
      <dsp:nvSpPr>
        <dsp:cNvPr id="0" name=""/>
        <dsp:cNvSpPr/>
      </dsp:nvSpPr>
      <dsp:spPr>
        <a:xfrm>
          <a:off x="4045691" y="638"/>
          <a:ext cx="1174030" cy="58701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交通流量监测系统</a:t>
          </a:r>
        </a:p>
      </dsp:txBody>
      <dsp:txXfrm>
        <a:off x="4062884" y="17831"/>
        <a:ext cx="1139644" cy="552629"/>
      </dsp:txXfrm>
    </dsp:sp>
    <dsp:sp modelId="{A90F9C34-7401-4281-91B2-34DE59D0D6E0}">
      <dsp:nvSpPr>
        <dsp:cNvPr id="0" name=""/>
        <dsp:cNvSpPr/>
      </dsp:nvSpPr>
      <dsp:spPr>
        <a:xfrm>
          <a:off x="3576078" y="948998"/>
          <a:ext cx="469612" cy="40429"/>
        </a:xfrm>
        <a:custGeom>
          <a:avLst/>
          <a:gdLst/>
          <a:ahLst/>
          <a:cxnLst/>
          <a:rect l="0" t="0" r="0" b="0"/>
          <a:pathLst>
            <a:path>
              <a:moveTo>
                <a:pt x="0" y="20214"/>
              </a:moveTo>
              <a:lnTo>
                <a:pt x="469612"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99144" y="957473"/>
        <a:ext cx="23480" cy="23480"/>
      </dsp:txXfrm>
    </dsp:sp>
    <dsp:sp modelId="{7B04853C-EC70-40E6-8A3B-D031DC4787F7}">
      <dsp:nvSpPr>
        <dsp:cNvPr id="0" name=""/>
        <dsp:cNvSpPr/>
      </dsp:nvSpPr>
      <dsp:spPr>
        <a:xfrm>
          <a:off x="4045691" y="675705"/>
          <a:ext cx="1174030" cy="58701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信息控制系统</a:t>
          </a:r>
        </a:p>
      </dsp:txBody>
      <dsp:txXfrm>
        <a:off x="4062884" y="692898"/>
        <a:ext cx="1139644" cy="552629"/>
      </dsp:txXfrm>
    </dsp:sp>
    <dsp:sp modelId="{51933B4C-5EEB-4AB9-BFA4-6D80BD2D5009}">
      <dsp:nvSpPr>
        <dsp:cNvPr id="0" name=""/>
        <dsp:cNvSpPr/>
      </dsp:nvSpPr>
      <dsp:spPr>
        <a:xfrm rot="3310531">
          <a:off x="3399712" y="1286532"/>
          <a:ext cx="822345" cy="40429"/>
        </a:xfrm>
        <a:custGeom>
          <a:avLst/>
          <a:gdLst/>
          <a:ahLst/>
          <a:cxnLst/>
          <a:rect l="0" t="0" r="0" b="0"/>
          <a:pathLst>
            <a:path>
              <a:moveTo>
                <a:pt x="0" y="20214"/>
              </a:moveTo>
              <a:lnTo>
                <a:pt x="822345"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90326" y="1286188"/>
        <a:ext cx="41117" cy="41117"/>
      </dsp:txXfrm>
    </dsp:sp>
    <dsp:sp modelId="{CFD95685-83D4-4466-A0A2-DBFD0CE93109}">
      <dsp:nvSpPr>
        <dsp:cNvPr id="0" name=""/>
        <dsp:cNvSpPr/>
      </dsp:nvSpPr>
      <dsp:spPr>
        <a:xfrm>
          <a:off x="4045691" y="1350773"/>
          <a:ext cx="1174030" cy="58701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高清视频系统</a:t>
          </a:r>
        </a:p>
      </dsp:txBody>
      <dsp:txXfrm>
        <a:off x="4062884" y="1367966"/>
        <a:ext cx="1139644" cy="552629"/>
      </dsp:txXfrm>
    </dsp:sp>
    <dsp:sp modelId="{D4DF23CC-1611-4E44-8274-60886E9DFE82}">
      <dsp:nvSpPr>
        <dsp:cNvPr id="0" name=""/>
        <dsp:cNvSpPr/>
      </dsp:nvSpPr>
      <dsp:spPr>
        <a:xfrm rot="3310531">
          <a:off x="1756069" y="1961600"/>
          <a:ext cx="822345" cy="40429"/>
        </a:xfrm>
        <a:custGeom>
          <a:avLst/>
          <a:gdLst/>
          <a:ahLst/>
          <a:cxnLst/>
          <a:rect l="0" t="0" r="0" b="0"/>
          <a:pathLst>
            <a:path>
              <a:moveTo>
                <a:pt x="0" y="20214"/>
              </a:moveTo>
              <a:lnTo>
                <a:pt x="822345" y="2021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46683" y="1961256"/>
        <a:ext cx="41117" cy="41117"/>
      </dsp:txXfrm>
    </dsp:sp>
    <dsp:sp modelId="{1773469F-C935-403A-9800-C87E53336CB1}">
      <dsp:nvSpPr>
        <dsp:cNvPr id="0" name=""/>
        <dsp:cNvSpPr/>
      </dsp:nvSpPr>
      <dsp:spPr>
        <a:xfrm>
          <a:off x="2402048" y="2025841"/>
          <a:ext cx="1174030" cy="5870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静态系统</a:t>
          </a:r>
        </a:p>
      </dsp:txBody>
      <dsp:txXfrm>
        <a:off x="2419241" y="2043034"/>
        <a:ext cx="1139644" cy="552629"/>
      </dsp:txXfrm>
    </dsp:sp>
    <dsp:sp modelId="{8C133162-9FA2-43D3-8625-B0FD27BAFF69}">
      <dsp:nvSpPr>
        <dsp:cNvPr id="0" name=""/>
        <dsp:cNvSpPr/>
      </dsp:nvSpPr>
      <dsp:spPr>
        <a:xfrm>
          <a:off x="3576078" y="2299134"/>
          <a:ext cx="469612" cy="40429"/>
        </a:xfrm>
        <a:custGeom>
          <a:avLst/>
          <a:gdLst/>
          <a:ahLst/>
          <a:cxnLst/>
          <a:rect l="0" t="0" r="0" b="0"/>
          <a:pathLst>
            <a:path>
              <a:moveTo>
                <a:pt x="0" y="20214"/>
              </a:moveTo>
              <a:lnTo>
                <a:pt x="469612"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99144" y="2307608"/>
        <a:ext cx="23480" cy="23480"/>
      </dsp:txXfrm>
    </dsp:sp>
    <dsp:sp modelId="{27DD3351-708B-43B2-89C7-03405BAD68B9}">
      <dsp:nvSpPr>
        <dsp:cNvPr id="0" name=""/>
        <dsp:cNvSpPr/>
      </dsp:nvSpPr>
      <dsp:spPr>
        <a:xfrm>
          <a:off x="4045691" y="2025841"/>
          <a:ext cx="1174030" cy="58701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环境道路数据</a:t>
          </a:r>
        </a:p>
      </dsp:txBody>
      <dsp:txXfrm>
        <a:off x="4062884" y="2043034"/>
        <a:ext cx="1139644" cy="5526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B390E-516F-4976-A751-5B36E3EC022F}">
      <dsp:nvSpPr>
        <dsp:cNvPr id="0" name=""/>
        <dsp:cNvSpPr/>
      </dsp:nvSpPr>
      <dsp:spPr>
        <a:xfrm>
          <a:off x="547616" y="0"/>
          <a:ext cx="6206324" cy="1053812"/>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A69FA5-2B01-4EA1-987D-DA3D788A7609}">
      <dsp:nvSpPr>
        <dsp:cNvPr id="0" name=""/>
        <dsp:cNvSpPr/>
      </dsp:nvSpPr>
      <dsp:spPr>
        <a:xfrm>
          <a:off x="186995" y="316143"/>
          <a:ext cx="2190467" cy="42152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交通数据流</a:t>
          </a:r>
        </a:p>
      </dsp:txBody>
      <dsp:txXfrm>
        <a:off x="207572" y="336720"/>
        <a:ext cx="2149313" cy="380370"/>
      </dsp:txXfrm>
    </dsp:sp>
    <dsp:sp modelId="{B87DEEC3-0EC6-45EE-BBEE-BFE46BB37E8A}">
      <dsp:nvSpPr>
        <dsp:cNvPr id="0" name=""/>
        <dsp:cNvSpPr/>
      </dsp:nvSpPr>
      <dsp:spPr>
        <a:xfrm>
          <a:off x="2555545" y="316143"/>
          <a:ext cx="2190467" cy="421524"/>
        </a:xfrm>
        <a:prstGeom prst="roundRect">
          <a:avLst/>
        </a:prstGeom>
        <a:solidFill>
          <a:schemeClr val="accent4">
            <a:hueOff val="-3179539"/>
            <a:satOff val="21134"/>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数据挖掘</a:t>
          </a:r>
        </a:p>
      </dsp:txBody>
      <dsp:txXfrm>
        <a:off x="2576122" y="336720"/>
        <a:ext cx="2149313" cy="380370"/>
      </dsp:txXfrm>
    </dsp:sp>
    <dsp:sp modelId="{1F79F37C-CE9B-4B80-B3C6-2EED4D5210A1}">
      <dsp:nvSpPr>
        <dsp:cNvPr id="0" name=""/>
        <dsp:cNvSpPr/>
      </dsp:nvSpPr>
      <dsp:spPr>
        <a:xfrm>
          <a:off x="4924095" y="316143"/>
          <a:ext cx="2190467" cy="421524"/>
        </a:xfrm>
        <a:prstGeom prst="roundRect">
          <a:avLst/>
        </a:prstGeom>
        <a:solidFill>
          <a:schemeClr val="accent4">
            <a:hueOff val="-6359078"/>
            <a:satOff val="4226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实现价值</a:t>
          </a:r>
        </a:p>
      </dsp:txBody>
      <dsp:txXfrm>
        <a:off x="4944672" y="336720"/>
        <a:ext cx="2149313" cy="3803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CBB97-48C7-4D5A-AC77-66FA811A71C3}">
      <dsp:nvSpPr>
        <dsp:cNvPr id="0" name=""/>
        <dsp:cNvSpPr/>
      </dsp:nvSpPr>
      <dsp:spPr>
        <a:xfrm>
          <a:off x="0" y="1390"/>
          <a:ext cx="3615428"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拥堵定义及分析</a:t>
          </a:r>
        </a:p>
      </dsp:txBody>
      <dsp:txXfrm>
        <a:off x="15155" y="16545"/>
        <a:ext cx="3585118" cy="487117"/>
      </dsp:txXfrm>
    </dsp:sp>
    <dsp:sp modelId="{76D0EA4D-2E87-4B6E-B1EE-558F36156415}">
      <dsp:nvSpPr>
        <dsp:cNvPr id="0" name=""/>
        <dsp:cNvSpPr/>
      </dsp:nvSpPr>
      <dsp:spPr>
        <a:xfrm rot="5400000">
          <a:off x="1710696" y="531754"/>
          <a:ext cx="194035" cy="232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1737861" y="551157"/>
        <a:ext cx="139706" cy="135825"/>
      </dsp:txXfrm>
    </dsp:sp>
    <dsp:sp modelId="{A3437284-C904-4974-8491-7EA0A18180CD}">
      <dsp:nvSpPr>
        <dsp:cNvPr id="0" name=""/>
        <dsp:cNvSpPr/>
      </dsp:nvSpPr>
      <dsp:spPr>
        <a:xfrm>
          <a:off x="19320" y="777532"/>
          <a:ext cx="3576787"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问题分析</a:t>
          </a:r>
        </a:p>
      </dsp:txBody>
      <dsp:txXfrm>
        <a:off x="34475" y="792687"/>
        <a:ext cx="3546477" cy="487117"/>
      </dsp:txXfrm>
    </dsp:sp>
    <dsp:sp modelId="{46683E9B-C91A-4AFD-B105-A5A32E2BBA33}">
      <dsp:nvSpPr>
        <dsp:cNvPr id="0" name=""/>
        <dsp:cNvSpPr/>
      </dsp:nvSpPr>
      <dsp:spPr>
        <a:xfrm rot="5315266">
          <a:off x="1717497" y="1311666"/>
          <a:ext cx="199752" cy="232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rot="-5400000">
        <a:off x="1746782" y="1328220"/>
        <a:ext cx="139706" cy="139826"/>
      </dsp:txXfrm>
    </dsp:sp>
    <dsp:sp modelId="{9EA38719-D18B-4A3E-9CDB-2698B86983B5}">
      <dsp:nvSpPr>
        <dsp:cNvPr id="0" name=""/>
        <dsp:cNvSpPr/>
      </dsp:nvSpPr>
      <dsp:spPr>
        <a:xfrm>
          <a:off x="38640" y="1561215"/>
          <a:ext cx="3576787"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路段行驶时间和流量的关系</a:t>
          </a:r>
        </a:p>
      </dsp:txBody>
      <dsp:txXfrm>
        <a:off x="53795" y="1576370"/>
        <a:ext cx="3546477" cy="487117"/>
      </dsp:txXfrm>
    </dsp:sp>
    <dsp:sp modelId="{477D5B51-CE54-4C7A-A2EC-39F0DB9657BD}">
      <dsp:nvSpPr>
        <dsp:cNvPr id="0" name=""/>
        <dsp:cNvSpPr/>
      </dsp:nvSpPr>
      <dsp:spPr>
        <a:xfrm rot="5486396">
          <a:off x="1723154" y="2087808"/>
          <a:ext cx="188438" cy="232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1748231" y="2110018"/>
        <a:ext cx="139706" cy="131907"/>
      </dsp:txXfrm>
    </dsp:sp>
    <dsp:sp modelId="{170E7C21-5790-490A-B1F3-4C1CF7D90A60}">
      <dsp:nvSpPr>
        <dsp:cNvPr id="0" name=""/>
        <dsp:cNvSpPr/>
      </dsp:nvSpPr>
      <dsp:spPr>
        <a:xfrm>
          <a:off x="19320" y="2329815"/>
          <a:ext cx="3576787"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模型的实现</a:t>
          </a:r>
        </a:p>
      </dsp:txBody>
      <dsp:txXfrm>
        <a:off x="34475" y="2344970"/>
        <a:ext cx="3546477" cy="4871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0FCB6-C118-4621-B8A9-0B1158A2F101}">
      <dsp:nvSpPr>
        <dsp:cNvPr id="0" name=""/>
        <dsp:cNvSpPr/>
      </dsp:nvSpPr>
      <dsp:spPr>
        <a:xfrm>
          <a:off x="1326772" y="1632"/>
          <a:ext cx="2956910"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互联网技术、物联网技术</a:t>
          </a:r>
        </a:p>
      </dsp:txBody>
      <dsp:txXfrm>
        <a:off x="1340941" y="15801"/>
        <a:ext cx="2928572" cy="455430"/>
      </dsp:txXfrm>
    </dsp:sp>
    <dsp:sp modelId="{BD555ECD-06BD-4A1F-BA02-317D0DDF96B1}">
      <dsp:nvSpPr>
        <dsp:cNvPr id="0" name=""/>
        <dsp:cNvSpPr/>
      </dsp:nvSpPr>
      <dsp:spPr>
        <a:xfrm rot="5400000">
          <a:off x="2714521" y="497495"/>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515636"/>
        <a:ext cx="130617" cy="126989"/>
      </dsp:txXfrm>
    </dsp:sp>
    <dsp:sp modelId="{2540AA0E-757D-4219-867F-58750DBD6A90}">
      <dsp:nvSpPr>
        <dsp:cNvPr id="0" name=""/>
        <dsp:cNvSpPr/>
      </dsp:nvSpPr>
      <dsp:spPr>
        <a:xfrm>
          <a:off x="1326772" y="727285"/>
          <a:ext cx="2956910"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环境信息化</a:t>
          </a:r>
        </a:p>
      </dsp:txBody>
      <dsp:txXfrm>
        <a:off x="1340941" y="741454"/>
        <a:ext cx="2928572" cy="455430"/>
      </dsp:txXfrm>
    </dsp:sp>
    <dsp:sp modelId="{A56F34C6-29AA-4DEA-BEAC-161FC5EE5F27}">
      <dsp:nvSpPr>
        <dsp:cNvPr id="0" name=""/>
        <dsp:cNvSpPr/>
      </dsp:nvSpPr>
      <dsp:spPr>
        <a:xfrm rot="5400000">
          <a:off x="2714521" y="1223148"/>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1241289"/>
        <a:ext cx="130617" cy="126989"/>
      </dsp:txXfrm>
    </dsp:sp>
    <dsp:sp modelId="{4E7218C4-5D85-4519-A66E-317B327E1337}">
      <dsp:nvSpPr>
        <dsp:cNvPr id="0" name=""/>
        <dsp:cNvSpPr/>
      </dsp:nvSpPr>
      <dsp:spPr>
        <a:xfrm>
          <a:off x="1326772" y="1452938"/>
          <a:ext cx="2956910"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国家环保部门</a:t>
          </a:r>
        </a:p>
      </dsp:txBody>
      <dsp:txXfrm>
        <a:off x="1340941" y="1467107"/>
        <a:ext cx="2928572" cy="455430"/>
      </dsp:txXfrm>
    </dsp:sp>
    <dsp:sp modelId="{96D4F159-5D7E-4099-9EFE-44161BB6F27F}">
      <dsp:nvSpPr>
        <dsp:cNvPr id="0" name=""/>
        <dsp:cNvSpPr/>
      </dsp:nvSpPr>
      <dsp:spPr>
        <a:xfrm rot="5400000">
          <a:off x="2714521" y="1948801"/>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1966942"/>
        <a:ext cx="130617" cy="126989"/>
      </dsp:txXfrm>
    </dsp:sp>
    <dsp:sp modelId="{494D6F70-1C32-4A17-AF16-2A774BA53424}">
      <dsp:nvSpPr>
        <dsp:cNvPr id="0" name=""/>
        <dsp:cNvSpPr/>
      </dsp:nvSpPr>
      <dsp:spPr>
        <a:xfrm>
          <a:off x="1297901" y="2178591"/>
          <a:ext cx="3014652"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通过方案</a:t>
          </a:r>
        </a:p>
      </dsp:txBody>
      <dsp:txXfrm>
        <a:off x="1312070" y="2192760"/>
        <a:ext cx="2986314" cy="455430"/>
      </dsp:txXfrm>
    </dsp:sp>
    <dsp:sp modelId="{C30EA5D5-8AD0-4E4A-AC01-937A39890B2D}">
      <dsp:nvSpPr>
        <dsp:cNvPr id="0" name=""/>
        <dsp:cNvSpPr/>
      </dsp:nvSpPr>
      <dsp:spPr>
        <a:xfrm rot="5400000">
          <a:off x="2714521" y="2674454"/>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2692595"/>
        <a:ext cx="130617" cy="126989"/>
      </dsp:txXfrm>
    </dsp:sp>
    <dsp:sp modelId="{89E41045-7C23-4B7D-BA5C-2C69E7348B20}">
      <dsp:nvSpPr>
        <dsp:cNvPr id="0" name=""/>
        <dsp:cNvSpPr/>
      </dsp:nvSpPr>
      <dsp:spPr>
        <a:xfrm>
          <a:off x="1329278" y="2904244"/>
          <a:ext cx="2951898"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环境数据服务和环保云平台</a:t>
          </a:r>
        </a:p>
      </dsp:txBody>
      <dsp:txXfrm>
        <a:off x="1343447" y="2918413"/>
        <a:ext cx="2923560" cy="455430"/>
      </dsp:txXfrm>
    </dsp:sp>
    <dsp:sp modelId="{D0DEF083-3F4A-469A-BE81-2A693A84CF26}">
      <dsp:nvSpPr>
        <dsp:cNvPr id="0" name=""/>
        <dsp:cNvSpPr/>
      </dsp:nvSpPr>
      <dsp:spPr>
        <a:xfrm rot="5400000">
          <a:off x="2714521" y="3400107"/>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3418248"/>
        <a:ext cx="130617" cy="126989"/>
      </dsp:txXfrm>
    </dsp:sp>
    <dsp:sp modelId="{08FB6B50-6525-42A6-95A1-A21DA4F49A42}">
      <dsp:nvSpPr>
        <dsp:cNvPr id="0" name=""/>
        <dsp:cNvSpPr/>
      </dsp:nvSpPr>
      <dsp:spPr>
        <a:xfrm>
          <a:off x="1300078" y="3629897"/>
          <a:ext cx="3010298"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国家发展还是市场需求</a:t>
          </a:r>
        </a:p>
      </dsp:txBody>
      <dsp:txXfrm>
        <a:off x="1314247" y="3644066"/>
        <a:ext cx="2981960" cy="4554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7D8AD-FD01-42B1-BFDD-0A0528F67952}">
      <dsp:nvSpPr>
        <dsp:cNvPr id="0" name=""/>
        <dsp:cNvSpPr/>
      </dsp:nvSpPr>
      <dsp:spPr>
        <a:xfrm>
          <a:off x="2193761" y="745185"/>
          <a:ext cx="1856425" cy="185642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环境</a:t>
          </a:r>
          <a:endParaRPr lang="en-US" altLang="zh-CN" sz="1900" kern="1200" dirty="0"/>
        </a:p>
        <a:p>
          <a:pPr marL="0" lvl="0" indent="0" algn="ctr" defTabSz="844550">
            <a:lnSpc>
              <a:spcPct val="90000"/>
            </a:lnSpc>
            <a:spcBef>
              <a:spcPct val="0"/>
            </a:spcBef>
            <a:spcAft>
              <a:spcPct val="35000"/>
            </a:spcAft>
            <a:buNone/>
          </a:pPr>
          <a:r>
            <a:rPr lang="zh-CN" altLang="en-US" sz="1900" kern="1200" dirty="0"/>
            <a:t>大数据应用</a:t>
          </a:r>
        </a:p>
      </dsp:txBody>
      <dsp:txXfrm>
        <a:off x="2465628" y="1017052"/>
        <a:ext cx="1312691" cy="1312691"/>
      </dsp:txXfrm>
    </dsp:sp>
    <dsp:sp modelId="{9F531D58-8C60-4E0F-A130-7D20C3735CDB}">
      <dsp:nvSpPr>
        <dsp:cNvPr id="0" name=""/>
        <dsp:cNvSpPr/>
      </dsp:nvSpPr>
      <dsp:spPr>
        <a:xfrm>
          <a:off x="2657867" y="33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PM25.in</a:t>
          </a:r>
          <a:endParaRPr lang="zh-CN" altLang="en-US" sz="1200" kern="1200" dirty="0"/>
        </a:p>
      </dsp:txBody>
      <dsp:txXfrm>
        <a:off x="2793801" y="136265"/>
        <a:ext cx="656344" cy="656344"/>
      </dsp:txXfrm>
    </dsp:sp>
    <dsp:sp modelId="{C9D34744-6CFA-4DFA-9411-283046BE341C}">
      <dsp:nvSpPr>
        <dsp:cNvPr id="0" name=""/>
        <dsp:cNvSpPr/>
      </dsp:nvSpPr>
      <dsp:spPr>
        <a:xfrm>
          <a:off x="3866827" y="120929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中国天气网</a:t>
          </a:r>
        </a:p>
      </dsp:txBody>
      <dsp:txXfrm>
        <a:off x="4002761" y="1345225"/>
        <a:ext cx="656344" cy="656344"/>
      </dsp:txXfrm>
    </dsp:sp>
    <dsp:sp modelId="{AA7EFD9B-9032-4006-A26B-2EDAAD55696B}">
      <dsp:nvSpPr>
        <dsp:cNvPr id="0" name=""/>
        <dsp:cNvSpPr/>
      </dsp:nvSpPr>
      <dsp:spPr>
        <a:xfrm>
          <a:off x="2657867" y="241825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PM2.5</a:t>
          </a:r>
          <a:r>
            <a:rPr lang="zh-CN" altLang="en-US" sz="1200" kern="1200" dirty="0"/>
            <a:t>云监测平台</a:t>
          </a:r>
        </a:p>
      </dsp:txBody>
      <dsp:txXfrm>
        <a:off x="2793801" y="2554185"/>
        <a:ext cx="656344" cy="656344"/>
      </dsp:txXfrm>
    </dsp:sp>
    <dsp:sp modelId="{3C5B95D7-37ED-4862-B512-BBE02E0EB6A9}">
      <dsp:nvSpPr>
        <dsp:cNvPr id="0" name=""/>
        <dsp:cNvSpPr/>
      </dsp:nvSpPr>
      <dsp:spPr>
        <a:xfrm>
          <a:off x="1448907" y="120929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环境云</a:t>
          </a:r>
        </a:p>
      </dsp:txBody>
      <dsp:txXfrm>
        <a:off x="1584841" y="1345225"/>
        <a:ext cx="656344" cy="656344"/>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80810A-4DF0-CD45-8270-B8BFE9F733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D3920D-B4EE-F544-8AE0-A8A59EA4DD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4/22/2020</a:t>
            </a:fld>
            <a:endParaRPr lang="en-US" dirty="0"/>
          </a:p>
        </p:txBody>
      </p:sp>
      <p:sp>
        <p:nvSpPr>
          <p:cNvPr id="4" name="Footer Placeholder 3">
            <a:extLst>
              <a:ext uri="{FF2B5EF4-FFF2-40B4-BE49-F238E27FC236}">
                <a16:creationId xmlns:a16="http://schemas.microsoft.com/office/drawing/2014/main" id="{BD36CD27-9C85-AE4B-B7D8-83758B383C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869ECD4-50DB-6E4E-9E44-71BA1DEF97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extLst>
      <p:ext uri="{BB962C8B-B14F-4D97-AF65-F5344CB8AC3E}">
        <p14:creationId xmlns:p14="http://schemas.microsoft.com/office/powerpoint/2010/main" val="70747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2020/4/22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1382534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11</a:t>
            </a:fld>
            <a:endParaRPr kumimoji="1" lang="zh-CN" altLang="en-US"/>
          </a:p>
        </p:txBody>
      </p:sp>
    </p:spTree>
    <p:extLst>
      <p:ext uri="{BB962C8B-B14F-4D97-AF65-F5344CB8AC3E}">
        <p14:creationId xmlns:p14="http://schemas.microsoft.com/office/powerpoint/2010/main" val="472866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12</a:t>
            </a:fld>
            <a:endParaRPr kumimoji="1" lang="zh-CN" altLang="en-US"/>
          </a:p>
        </p:txBody>
      </p:sp>
    </p:spTree>
    <p:extLst>
      <p:ext uri="{BB962C8B-B14F-4D97-AF65-F5344CB8AC3E}">
        <p14:creationId xmlns:p14="http://schemas.microsoft.com/office/powerpoint/2010/main" val="320809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2545296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200103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15</a:t>
            </a:fld>
            <a:endParaRPr kumimoji="1" lang="zh-CN" altLang="en-US"/>
          </a:p>
        </p:txBody>
      </p:sp>
    </p:spTree>
    <p:extLst>
      <p:ext uri="{BB962C8B-B14F-4D97-AF65-F5344CB8AC3E}">
        <p14:creationId xmlns:p14="http://schemas.microsoft.com/office/powerpoint/2010/main" val="3301587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16</a:t>
            </a:fld>
            <a:endParaRPr kumimoji="1" lang="zh-CN" altLang="en-US"/>
          </a:p>
        </p:txBody>
      </p:sp>
    </p:spTree>
    <p:extLst>
      <p:ext uri="{BB962C8B-B14F-4D97-AF65-F5344CB8AC3E}">
        <p14:creationId xmlns:p14="http://schemas.microsoft.com/office/powerpoint/2010/main" val="1377630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2815202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2225221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2974677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939500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1722284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28</a:t>
            </a:fld>
            <a:endParaRPr kumimoji="1" lang="zh-CN" altLang="en-US"/>
          </a:p>
        </p:txBody>
      </p:sp>
    </p:spTree>
    <p:extLst>
      <p:ext uri="{BB962C8B-B14F-4D97-AF65-F5344CB8AC3E}">
        <p14:creationId xmlns:p14="http://schemas.microsoft.com/office/powerpoint/2010/main" val="1063467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1218264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364184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1144774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940622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2001035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34</a:t>
            </a:fld>
            <a:endParaRPr kumimoji="1" lang="zh-CN" altLang="en-US"/>
          </a:p>
        </p:txBody>
      </p:sp>
    </p:spTree>
    <p:extLst>
      <p:ext uri="{BB962C8B-B14F-4D97-AF65-F5344CB8AC3E}">
        <p14:creationId xmlns:p14="http://schemas.microsoft.com/office/powerpoint/2010/main" val="1729759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35</a:t>
            </a:fld>
            <a:endParaRPr kumimoji="1" lang="zh-CN" altLang="en-US"/>
          </a:p>
        </p:txBody>
      </p:sp>
    </p:spTree>
    <p:extLst>
      <p:ext uri="{BB962C8B-B14F-4D97-AF65-F5344CB8AC3E}">
        <p14:creationId xmlns:p14="http://schemas.microsoft.com/office/powerpoint/2010/main" val="2435834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36</a:t>
            </a:fld>
            <a:endParaRPr kumimoji="1" lang="zh-CN" altLang="en-US"/>
          </a:p>
        </p:txBody>
      </p:sp>
    </p:spTree>
    <p:extLst>
      <p:ext uri="{BB962C8B-B14F-4D97-AF65-F5344CB8AC3E}">
        <p14:creationId xmlns:p14="http://schemas.microsoft.com/office/powerpoint/2010/main" val="2460440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37</a:t>
            </a:fld>
            <a:endParaRPr kumimoji="1" lang="zh-CN" altLang="en-US"/>
          </a:p>
        </p:txBody>
      </p:sp>
    </p:spTree>
    <p:extLst>
      <p:ext uri="{BB962C8B-B14F-4D97-AF65-F5344CB8AC3E}">
        <p14:creationId xmlns:p14="http://schemas.microsoft.com/office/powerpoint/2010/main" val="778191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1675882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38</a:t>
            </a:fld>
            <a:endParaRPr kumimoji="1" lang="zh-CN" altLang="en-US"/>
          </a:p>
        </p:txBody>
      </p:sp>
    </p:spTree>
    <p:extLst>
      <p:ext uri="{BB962C8B-B14F-4D97-AF65-F5344CB8AC3E}">
        <p14:creationId xmlns:p14="http://schemas.microsoft.com/office/powerpoint/2010/main" val="1543954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39</a:t>
            </a:fld>
            <a:endParaRPr kumimoji="1" lang="zh-CN" altLang="en-US"/>
          </a:p>
        </p:txBody>
      </p:sp>
    </p:spTree>
    <p:extLst>
      <p:ext uri="{BB962C8B-B14F-4D97-AF65-F5344CB8AC3E}">
        <p14:creationId xmlns:p14="http://schemas.microsoft.com/office/powerpoint/2010/main" val="1797529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40</a:t>
            </a:fld>
            <a:endParaRPr kumimoji="1" lang="zh-CN" altLang="en-US"/>
          </a:p>
        </p:txBody>
      </p:sp>
    </p:spTree>
    <p:extLst>
      <p:ext uri="{BB962C8B-B14F-4D97-AF65-F5344CB8AC3E}">
        <p14:creationId xmlns:p14="http://schemas.microsoft.com/office/powerpoint/2010/main" val="3571220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41</a:t>
            </a:fld>
            <a:endParaRPr kumimoji="1" lang="zh-CN" altLang="en-US"/>
          </a:p>
        </p:txBody>
      </p:sp>
    </p:spTree>
    <p:extLst>
      <p:ext uri="{BB962C8B-B14F-4D97-AF65-F5344CB8AC3E}">
        <p14:creationId xmlns:p14="http://schemas.microsoft.com/office/powerpoint/2010/main" val="3496561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42</a:t>
            </a:fld>
            <a:endParaRPr kumimoji="1" lang="zh-CN" altLang="en-US"/>
          </a:p>
        </p:txBody>
      </p:sp>
    </p:spTree>
    <p:extLst>
      <p:ext uri="{BB962C8B-B14F-4D97-AF65-F5344CB8AC3E}">
        <p14:creationId xmlns:p14="http://schemas.microsoft.com/office/powerpoint/2010/main" val="37992806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43</a:t>
            </a:fld>
            <a:endParaRPr kumimoji="1" lang="zh-CN" altLang="en-US"/>
          </a:p>
        </p:txBody>
      </p:sp>
    </p:spTree>
    <p:extLst>
      <p:ext uri="{BB962C8B-B14F-4D97-AF65-F5344CB8AC3E}">
        <p14:creationId xmlns:p14="http://schemas.microsoft.com/office/powerpoint/2010/main" val="1794718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44</a:t>
            </a:fld>
            <a:endParaRPr kumimoji="1" lang="zh-CN" altLang="en-US"/>
          </a:p>
        </p:txBody>
      </p:sp>
    </p:spTree>
    <p:extLst>
      <p:ext uri="{BB962C8B-B14F-4D97-AF65-F5344CB8AC3E}">
        <p14:creationId xmlns:p14="http://schemas.microsoft.com/office/powerpoint/2010/main" val="216774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45</a:t>
            </a:fld>
            <a:endParaRPr kumimoji="1" lang="zh-CN" altLang="en-US"/>
          </a:p>
        </p:txBody>
      </p:sp>
    </p:spTree>
    <p:extLst>
      <p:ext uri="{BB962C8B-B14F-4D97-AF65-F5344CB8AC3E}">
        <p14:creationId xmlns:p14="http://schemas.microsoft.com/office/powerpoint/2010/main" val="9566791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46</a:t>
            </a:fld>
            <a:endParaRPr kumimoji="1" lang="zh-CN" altLang="en-US"/>
          </a:p>
        </p:txBody>
      </p:sp>
    </p:spTree>
    <p:extLst>
      <p:ext uri="{BB962C8B-B14F-4D97-AF65-F5344CB8AC3E}">
        <p14:creationId xmlns:p14="http://schemas.microsoft.com/office/powerpoint/2010/main" val="1491133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47</a:t>
            </a:fld>
            <a:endParaRPr kumimoji="1" lang="zh-CN" altLang="en-US"/>
          </a:p>
        </p:txBody>
      </p:sp>
    </p:spTree>
    <p:extLst>
      <p:ext uri="{BB962C8B-B14F-4D97-AF65-F5344CB8AC3E}">
        <p14:creationId xmlns:p14="http://schemas.microsoft.com/office/powerpoint/2010/main" val="4276391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2335000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48</a:t>
            </a:fld>
            <a:endParaRPr kumimoji="1" lang="zh-CN" altLang="en-US"/>
          </a:p>
        </p:txBody>
      </p:sp>
    </p:spTree>
    <p:extLst>
      <p:ext uri="{BB962C8B-B14F-4D97-AF65-F5344CB8AC3E}">
        <p14:creationId xmlns:p14="http://schemas.microsoft.com/office/powerpoint/2010/main" val="2190563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49</a:t>
            </a:fld>
            <a:endParaRPr kumimoji="1" lang="zh-CN" altLang="en-US"/>
          </a:p>
        </p:txBody>
      </p:sp>
    </p:spTree>
    <p:extLst>
      <p:ext uri="{BB962C8B-B14F-4D97-AF65-F5344CB8AC3E}">
        <p14:creationId xmlns:p14="http://schemas.microsoft.com/office/powerpoint/2010/main" val="4257157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50</a:t>
            </a:fld>
            <a:endParaRPr kumimoji="1" lang="zh-CN" altLang="en-US"/>
          </a:p>
        </p:txBody>
      </p:sp>
    </p:spTree>
    <p:extLst>
      <p:ext uri="{BB962C8B-B14F-4D97-AF65-F5344CB8AC3E}">
        <p14:creationId xmlns:p14="http://schemas.microsoft.com/office/powerpoint/2010/main" val="11101869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51</a:t>
            </a:fld>
            <a:endParaRPr kumimoji="1" lang="zh-CN" altLang="en-US"/>
          </a:p>
        </p:txBody>
      </p:sp>
    </p:spTree>
    <p:extLst>
      <p:ext uri="{BB962C8B-B14F-4D97-AF65-F5344CB8AC3E}">
        <p14:creationId xmlns:p14="http://schemas.microsoft.com/office/powerpoint/2010/main" val="24947292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52</a:t>
            </a:fld>
            <a:endParaRPr kumimoji="1" lang="zh-CN" altLang="en-US"/>
          </a:p>
        </p:txBody>
      </p:sp>
    </p:spTree>
    <p:extLst>
      <p:ext uri="{BB962C8B-B14F-4D97-AF65-F5344CB8AC3E}">
        <p14:creationId xmlns:p14="http://schemas.microsoft.com/office/powerpoint/2010/main" val="7060872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53</a:t>
            </a:fld>
            <a:endParaRPr kumimoji="1" lang="zh-CN" altLang="en-US"/>
          </a:p>
        </p:txBody>
      </p:sp>
    </p:spTree>
    <p:extLst>
      <p:ext uri="{BB962C8B-B14F-4D97-AF65-F5344CB8AC3E}">
        <p14:creationId xmlns:p14="http://schemas.microsoft.com/office/powerpoint/2010/main" val="1363279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1972309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1978559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397466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2267258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3583662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15546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A8F142AA-3D7F-4A49-9439-A10A910FA5B1}"/>
              </a:ext>
            </a:extLst>
          </p:cNvPr>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a:extLst>
              <a:ext uri="{FF2B5EF4-FFF2-40B4-BE49-F238E27FC236}">
                <a16:creationId xmlns:a16="http://schemas.microsoft.com/office/drawing/2014/main" id="{501228C8-43BB-430E-945D-C077FDC8418A}"/>
              </a:ext>
            </a:extLst>
          </p:cNvPr>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10014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5368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14E839AD-4750-9445-B978-A89CE64C39E6}"/>
              </a:ext>
            </a:extLst>
          </p:cNvPr>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a:extLst>
              <a:ext uri="{FF2B5EF4-FFF2-40B4-BE49-F238E27FC236}">
                <a16:creationId xmlns:a16="http://schemas.microsoft.com/office/drawing/2014/main" id="{09734E29-3DBD-FC49-99BC-8FF2E29698B2}"/>
              </a:ext>
            </a:extLst>
          </p:cNvPr>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1465785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704" r:id="rId3"/>
    <p:sldLayoutId id="214748370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421C3B-8B59-724E-8DCB-33C65BB58E5B}"/>
              </a:ext>
            </a:extLst>
          </p:cNvPr>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a:extLst>
              <a:ext uri="{FF2B5EF4-FFF2-40B4-BE49-F238E27FC236}">
                <a16:creationId xmlns:a16="http://schemas.microsoft.com/office/drawing/2014/main" id="{3C0ECC31-88DC-3E43-BB2D-B7AEFCC0AFC5}"/>
              </a:ext>
            </a:extLst>
          </p:cNvPr>
          <p:cNvPicPr>
            <a:picLocks noChangeAspect="1"/>
          </p:cNvPicPr>
          <p:nvPr userDrawn="1"/>
        </p:nvPicPr>
        <p:blipFill>
          <a:blip r:embed="rId4"/>
          <a:stretch>
            <a:fillRect/>
          </a:stretch>
        </p:blipFill>
        <p:spPr>
          <a:xfrm>
            <a:off x="0" y="0"/>
            <a:ext cx="12192000" cy="3544357"/>
          </a:xfrm>
          <a:prstGeom prst="rect">
            <a:avLst/>
          </a:prstGeom>
        </p:spPr>
      </p:pic>
      <p:sp>
        <p:nvSpPr>
          <p:cNvPr id="9" name="Rectangle 8">
            <a:extLst>
              <a:ext uri="{FF2B5EF4-FFF2-40B4-BE49-F238E27FC236}">
                <a16:creationId xmlns:a16="http://schemas.microsoft.com/office/drawing/2014/main" id="{181EAA59-587B-534E-B525-C4353F7CA454}"/>
              </a:ext>
            </a:extLst>
          </p:cNvPr>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3909459"/>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3.jpeg"/><Relationship Id="rId7" Type="http://schemas.openxmlformats.org/officeDocument/2006/relationships/diagramLayout" Target="../diagrams/layout3.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Data" Target="../diagrams/data3.xml"/><Relationship Id="rId5" Type="http://schemas.microsoft.com/office/2007/relationships/hdphoto" Target="../media/hdphoto1.wdp"/><Relationship Id="rId10" Type="http://schemas.microsoft.com/office/2007/relationships/diagramDrawing" Target="../diagrams/drawing3.xml"/><Relationship Id="rId4" Type="http://schemas.openxmlformats.org/officeDocument/2006/relationships/image" Target="../media/image14.jpeg"/><Relationship Id="rId9" Type="http://schemas.openxmlformats.org/officeDocument/2006/relationships/diagramColors" Target="../diagrams/colors3.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image" Target="../media/image15.png"/><Relationship Id="rId7" Type="http://schemas.openxmlformats.org/officeDocument/2006/relationships/image" Target="../media/image19.png"/><Relationship Id="rId12"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diagramColors" Target="../diagrams/colors4.xml"/><Relationship Id="rId5" Type="http://schemas.openxmlformats.org/officeDocument/2006/relationships/image" Target="../media/image17.png"/><Relationship Id="rId10" Type="http://schemas.openxmlformats.org/officeDocument/2006/relationships/diagramQuickStyle" Target="../diagrams/quickStyle4.xml"/><Relationship Id="rId4" Type="http://schemas.openxmlformats.org/officeDocument/2006/relationships/image" Target="../media/image16.png"/><Relationship Id="rId9"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21.jpe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6.png"/><Relationship Id="rId7" Type="http://schemas.microsoft.com/office/2007/relationships/hdphoto" Target="../media/hdphoto5.wdp"/><Relationship Id="rId2" Type="http://schemas.openxmlformats.org/officeDocument/2006/relationships/image" Target="../media/image25.jpe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jpeg"/><Relationship Id="rId4" Type="http://schemas.microsoft.com/office/2007/relationships/hdphoto" Target="../media/hdphoto4.wdp"/><Relationship Id="rId9" Type="http://schemas.microsoft.com/office/2007/relationships/hdphoto" Target="../media/hdphoto6.wdp"/></Relationships>
</file>

<file path=ppt/slides/_rels/slide21.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oleObject" Target="../embeddings/oleObject1.bin"/><Relationship Id="rId7" Type="http://schemas.openxmlformats.org/officeDocument/2006/relationships/image" Target="../media/image32.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microsoft.com/office/2007/relationships/hdphoto" Target="../media/hdphoto7.wdp"/><Relationship Id="rId5" Type="http://schemas.openxmlformats.org/officeDocument/2006/relationships/image" Target="../media/image31.jpeg"/><Relationship Id="rId4" Type="http://schemas.openxmlformats.org/officeDocument/2006/relationships/image" Target="../media/image30.wmf"/></Relationships>
</file>

<file path=ppt/slides/_rels/slide2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5.png"/><Relationship Id="rId5" Type="http://schemas.microsoft.com/office/2007/relationships/hdphoto" Target="../media/hdphoto10.wdp"/><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4.xml"/><Relationship Id="rId6" Type="http://schemas.openxmlformats.org/officeDocument/2006/relationships/image" Target="../media/image41.jpeg"/><Relationship Id="rId5" Type="http://schemas.microsoft.com/office/2007/relationships/hdphoto" Target="../media/hdphoto12.wdp"/><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1.jpg"/><Relationship Id="rId5" Type="http://schemas.openxmlformats.org/officeDocument/2006/relationships/image" Target="../media/image23.png"/><Relationship Id="rId4" Type="http://schemas.microsoft.com/office/2007/relationships/hdphoto" Target="../media/hdphoto13.wdp"/></Relationships>
</file>

<file path=ppt/slides/_rels/slide3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25.xml"/><Relationship Id="rId7" Type="http://schemas.openxmlformats.org/officeDocument/2006/relationships/diagramColors" Target="../diagrams/colors7.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image" Target="../media/image52.wmf"/><Relationship Id="rId4" Type="http://schemas.openxmlformats.org/officeDocument/2006/relationships/diagramData" Target="../diagrams/data7.xml"/><Relationship Id="rId9"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microsoft.com/office/2007/relationships/hdphoto" Target="../media/hdphoto14.wdp"/></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microsoft.com/office/2007/relationships/hdphoto" Target="../media/hdphoto15.wdp"/></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microsoft.com/office/2007/relationships/hdphoto" Target="../media/hdphoto16.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57.png"/><Relationship Id="rId7" Type="http://schemas.openxmlformats.org/officeDocument/2006/relationships/diagramColors" Target="../diagrams/colors9.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9.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microsoft.com/office/2007/relationships/hdphoto" Target="../media/hdphoto17.wdp"/></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dl.acm.org/citation.cfm?id=138867"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301D42D-E9A2-7249-9900-791C9ED2F32E}"/>
              </a:ext>
            </a:extLst>
          </p:cNvPr>
          <p:cNvPicPr>
            <a:picLocks noChangeAspect="1"/>
          </p:cNvPicPr>
          <p:nvPr/>
        </p:nvPicPr>
        <p:blipFill>
          <a:blip r:embed="rId3"/>
          <a:stretch>
            <a:fillRect/>
          </a:stretch>
        </p:blipFill>
        <p:spPr>
          <a:xfrm>
            <a:off x="-15084" y="0"/>
            <a:ext cx="12207084" cy="3260912"/>
          </a:xfrm>
          <a:prstGeom prst="rect">
            <a:avLst/>
          </a:prstGeom>
        </p:spPr>
      </p:pic>
      <p:sp>
        <p:nvSpPr>
          <p:cNvPr id="36" name="Rectangle 35">
            <a:extLst>
              <a:ext uri="{FF2B5EF4-FFF2-40B4-BE49-F238E27FC236}">
                <a16:creationId xmlns:a16="http://schemas.microsoft.com/office/drawing/2014/main" id="{3E1C73FF-8791-8847-AE4A-62F4059C2807}"/>
              </a:ext>
            </a:extLst>
          </p:cNvPr>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a:extLst>
              <a:ext uri="{FF2B5EF4-FFF2-40B4-BE49-F238E27FC236}">
                <a16:creationId xmlns:a16="http://schemas.microsoft.com/office/drawing/2014/main" id="{2D650E2F-03F0-E44D-9112-49B375EED8DB}"/>
              </a:ext>
            </a:extLst>
          </p:cNvPr>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a:extLst>
              <a:ext uri="{FF2B5EF4-FFF2-40B4-BE49-F238E27FC236}">
                <a16:creationId xmlns:a16="http://schemas.microsoft.com/office/drawing/2014/main" id="{A6269166-8CF1-EC47-8947-2C96618011C0}"/>
              </a:ext>
            </a:extLst>
          </p:cNvPr>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a:extLst>
              <a:ext uri="{FF2B5EF4-FFF2-40B4-BE49-F238E27FC236}">
                <a16:creationId xmlns:a16="http://schemas.microsoft.com/office/drawing/2014/main" id="{0C4FD8F3-AC3F-4D30-95A5-69A17E5BC21D}"/>
              </a:ext>
            </a:extLst>
          </p:cNvPr>
          <p:cNvSpPr/>
          <p:nvPr/>
        </p:nvSpPr>
        <p:spPr>
          <a:xfrm>
            <a:off x="2055662" y="1763323"/>
            <a:ext cx="7861066"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大 数 据 应 用</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a:extLst>
              <a:ext uri="{FF2B5EF4-FFF2-40B4-BE49-F238E27FC236}">
                <a16:creationId xmlns:a16="http://schemas.microsoft.com/office/drawing/2014/main" id="{26C0B17B-000B-4D9A-890D-0FD0F4E1E3B1}"/>
              </a:ext>
            </a:extLst>
          </p:cNvPr>
          <p:cNvSpPr txBox="1"/>
          <p:nvPr/>
        </p:nvSpPr>
        <p:spPr>
          <a:xfrm>
            <a:off x="8998323" y="1919056"/>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2" name="矩形 11">
            <a:extLst>
              <a:ext uri="{FF2B5EF4-FFF2-40B4-BE49-F238E27FC236}">
                <a16:creationId xmlns:a16="http://schemas.microsoft.com/office/drawing/2014/main" id="{C1066D25-A37D-4092-B61C-38A2EE0907E9}"/>
              </a:ext>
            </a:extLst>
          </p:cNvPr>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3" name="矩形 12">
            <a:extLst>
              <a:ext uri="{FF2B5EF4-FFF2-40B4-BE49-F238E27FC236}">
                <a16:creationId xmlns:a16="http://schemas.microsoft.com/office/drawing/2014/main" id="{F6D2AA99-8E4B-46DE-B5BC-1234A89478A3}"/>
              </a:ext>
            </a:extLst>
          </p:cNvPr>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6">
            <a:extLst>
              <a:ext uri="{FF2B5EF4-FFF2-40B4-BE49-F238E27FC236}">
                <a16:creationId xmlns:a16="http://schemas.microsoft.com/office/drawing/2014/main" id="{F2FB92A7-D943-4B2E-AFE6-AABE95F6312F}"/>
              </a:ext>
            </a:extLst>
          </p:cNvPr>
          <p:cNvSpPr txBox="1"/>
          <p:nvPr/>
        </p:nvSpPr>
        <p:spPr>
          <a:xfrm>
            <a:off x="4308347" y="3648638"/>
            <a:ext cx="491588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rPr>
              <a:t>冯永　　 主讲　　　　    黄旺辉      助教</a:t>
            </a:r>
          </a:p>
        </p:txBody>
      </p:sp>
      <p:sp>
        <p:nvSpPr>
          <p:cNvPr id="15" name="Freeform 25">
            <a:extLst>
              <a:ext uri="{FF2B5EF4-FFF2-40B4-BE49-F238E27FC236}">
                <a16:creationId xmlns:a16="http://schemas.microsoft.com/office/drawing/2014/main" id="{99D94CF4-E223-4DC9-8301-7E6388CEB340}"/>
              </a:ext>
            </a:extLst>
          </p:cNvPr>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25">
            <a:extLst>
              <a:ext uri="{FF2B5EF4-FFF2-40B4-BE49-F238E27FC236}">
                <a16:creationId xmlns:a16="http://schemas.microsoft.com/office/drawing/2014/main" id="{504A6D8A-6ED3-4395-94AF-0674A6754DE3}"/>
              </a:ext>
            </a:extLst>
          </p:cNvPr>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1332596129"/>
      </p:ext>
    </p:extLst>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1.2.1  </a:t>
            </a:r>
            <a:r>
              <a:rPr lang="zh-CN" altLang="en-US" dirty="0"/>
              <a:t>协调过滤推荐算法</a:t>
            </a:r>
          </a:p>
        </p:txBody>
      </p:sp>
      <p:sp>
        <p:nvSpPr>
          <p:cNvPr id="4" name="矩形 3">
            <a:extLst>
              <a:ext uri="{FF2B5EF4-FFF2-40B4-BE49-F238E27FC236}">
                <a16:creationId xmlns:a16="http://schemas.microsoft.com/office/drawing/2014/main" id="{6C7CD929-8E02-4A5B-84F7-D41BD769AF43}"/>
              </a:ext>
            </a:extLst>
          </p:cNvPr>
          <p:cNvSpPr/>
          <p:nvPr/>
        </p:nvSpPr>
        <p:spPr>
          <a:xfrm>
            <a:off x="906713" y="1879223"/>
            <a:ext cx="10378573" cy="1156086"/>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solidFill>
                  <a:srgbClr val="1A1A1A"/>
                </a:solidFill>
                <a:latin typeface="-apple-system"/>
              </a:rPr>
              <a:t>协同过滤</a:t>
            </a:r>
            <a:r>
              <a:rPr lang="en-US" altLang="zh-CN" sz="1600" dirty="0">
                <a:solidFill>
                  <a:srgbClr val="1A1A1A"/>
                </a:solidFill>
                <a:latin typeface="-apple-system"/>
              </a:rPr>
              <a:t>(Collaborative Filtering)</a:t>
            </a:r>
            <a:r>
              <a:rPr lang="zh-CN" altLang="en-US" sz="1600" dirty="0">
                <a:solidFill>
                  <a:srgbClr val="1A1A1A"/>
                </a:solidFill>
                <a:latin typeface="-apple-system"/>
              </a:rPr>
              <a:t>作为推荐算法中最经典的类型，</a:t>
            </a:r>
            <a:r>
              <a:rPr lang="zh-CN" altLang="en-US" sz="1600" dirty="0"/>
              <a:t>一般来说，协同过滤推荐分为三种类型。第一种是</a:t>
            </a:r>
            <a:r>
              <a:rPr lang="zh-CN" altLang="en-US" sz="1600" b="1" dirty="0"/>
              <a:t>基于用户</a:t>
            </a:r>
            <a:r>
              <a:rPr lang="en-US" altLang="zh-CN" sz="1600" b="1" dirty="0"/>
              <a:t>(user-based)</a:t>
            </a:r>
            <a:r>
              <a:rPr lang="zh-CN" altLang="en-US" sz="1600" b="1" dirty="0"/>
              <a:t>的协同过滤</a:t>
            </a:r>
            <a:r>
              <a:rPr lang="zh-CN" altLang="en-US" sz="1600" dirty="0"/>
              <a:t>，第二种是</a:t>
            </a:r>
            <a:r>
              <a:rPr lang="zh-CN" altLang="en-US" sz="1600" b="1" dirty="0"/>
              <a:t>基于项目</a:t>
            </a:r>
            <a:r>
              <a:rPr lang="en-US" altLang="zh-CN" sz="1600" b="1" dirty="0"/>
              <a:t>(item-based)</a:t>
            </a:r>
            <a:r>
              <a:rPr lang="zh-CN" altLang="en-US" sz="1600" b="1" dirty="0"/>
              <a:t>的协同过滤</a:t>
            </a:r>
            <a:r>
              <a:rPr lang="zh-CN" altLang="en-US" sz="1600" dirty="0"/>
              <a:t>，第三种是</a:t>
            </a:r>
            <a:r>
              <a:rPr lang="zh-CN" altLang="en-US" sz="1600" b="1" dirty="0"/>
              <a:t>基于模型</a:t>
            </a:r>
            <a:r>
              <a:rPr lang="en-US" altLang="zh-CN" sz="1600" b="1" dirty="0"/>
              <a:t>(model based)</a:t>
            </a:r>
            <a:r>
              <a:rPr lang="zh-CN" altLang="en-US" sz="1600" b="1" dirty="0"/>
              <a:t>的协同过滤</a:t>
            </a:r>
            <a:r>
              <a:rPr lang="zh-CN" altLang="en-US" sz="1600" dirty="0"/>
              <a:t>。</a:t>
            </a:r>
          </a:p>
        </p:txBody>
      </p:sp>
      <p:cxnSp>
        <p:nvCxnSpPr>
          <p:cNvPr id="6" name="直接箭头连接符 5">
            <a:extLst>
              <a:ext uri="{FF2B5EF4-FFF2-40B4-BE49-F238E27FC236}">
                <a16:creationId xmlns:a16="http://schemas.microsoft.com/office/drawing/2014/main" id="{AF6708E1-F938-4694-A328-7E99AE13F561}"/>
              </a:ext>
            </a:extLst>
          </p:cNvPr>
          <p:cNvCxnSpPr>
            <a:cxnSpLocks/>
          </p:cNvCxnSpPr>
          <p:nvPr/>
        </p:nvCxnSpPr>
        <p:spPr>
          <a:xfrm>
            <a:off x="4132167" y="6632102"/>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9EF40DC8-0DE6-428B-8B98-7D8FB20C9A52}"/>
              </a:ext>
            </a:extLst>
          </p:cNvPr>
          <p:cNvCxnSpPr>
            <a:cxnSpLocks/>
          </p:cNvCxnSpPr>
          <p:nvPr/>
        </p:nvCxnSpPr>
        <p:spPr>
          <a:xfrm>
            <a:off x="6322917" y="6632102"/>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A163F0AE-7A0C-4170-94E1-9F0FA0FE994A}"/>
              </a:ext>
            </a:extLst>
          </p:cNvPr>
          <p:cNvSpPr/>
          <p:nvPr/>
        </p:nvSpPr>
        <p:spPr>
          <a:xfrm>
            <a:off x="1551247" y="4579468"/>
            <a:ext cx="697627" cy="1015663"/>
          </a:xfrm>
          <a:prstGeom prst="rect">
            <a:avLst/>
          </a:prstGeom>
        </p:spPr>
        <p:txBody>
          <a:bodyPr wrap="none">
            <a:spAutoFit/>
          </a:bodyPr>
          <a:lstStyle/>
          <a:p>
            <a:r>
              <a:rPr lang="zh-CN" altLang="en-US" sz="2000" dirty="0">
                <a:solidFill>
                  <a:schemeClr val="bg1"/>
                </a:solidFill>
              </a:rPr>
              <a:t>协同</a:t>
            </a:r>
            <a:endParaRPr lang="en-US" altLang="zh-CN" sz="2000" dirty="0">
              <a:solidFill>
                <a:schemeClr val="bg1"/>
              </a:solidFill>
            </a:endParaRPr>
          </a:p>
          <a:p>
            <a:r>
              <a:rPr lang="zh-CN" altLang="en-US" sz="2000" dirty="0">
                <a:solidFill>
                  <a:schemeClr val="bg1"/>
                </a:solidFill>
              </a:rPr>
              <a:t>过滤</a:t>
            </a:r>
            <a:endParaRPr lang="en-US" altLang="zh-CN" sz="2000" dirty="0">
              <a:solidFill>
                <a:schemeClr val="bg1"/>
              </a:solidFill>
            </a:endParaRPr>
          </a:p>
          <a:p>
            <a:r>
              <a:rPr lang="zh-CN" altLang="en-US" sz="2000" dirty="0">
                <a:solidFill>
                  <a:schemeClr val="bg1"/>
                </a:solidFill>
              </a:rPr>
              <a:t>算法</a:t>
            </a:r>
          </a:p>
        </p:txBody>
      </p:sp>
      <p:sp>
        <p:nvSpPr>
          <p:cNvPr id="11" name="矩形 10">
            <a:extLst>
              <a:ext uri="{FF2B5EF4-FFF2-40B4-BE49-F238E27FC236}">
                <a16:creationId xmlns:a16="http://schemas.microsoft.com/office/drawing/2014/main" id="{151FA065-D32B-47DF-BF3E-FD148B8C8BEB}"/>
              </a:ext>
            </a:extLst>
          </p:cNvPr>
          <p:cNvSpPr/>
          <p:nvPr/>
        </p:nvSpPr>
        <p:spPr>
          <a:xfrm>
            <a:off x="3286877" y="4400734"/>
            <a:ext cx="2723823" cy="369332"/>
          </a:xfrm>
          <a:prstGeom prst="rect">
            <a:avLst/>
          </a:prstGeom>
        </p:spPr>
        <p:txBody>
          <a:bodyPr wrap="none">
            <a:spAutoFit/>
          </a:bodyPr>
          <a:lstStyle/>
          <a:p>
            <a:r>
              <a:rPr lang="zh-CN" altLang="en-US" dirty="0">
                <a:solidFill>
                  <a:schemeClr val="bg1"/>
                </a:solidFill>
              </a:rPr>
              <a:t>基于物品的协同过滤算法</a:t>
            </a:r>
          </a:p>
        </p:txBody>
      </p:sp>
      <p:sp>
        <p:nvSpPr>
          <p:cNvPr id="12" name="矩形 11">
            <a:extLst>
              <a:ext uri="{FF2B5EF4-FFF2-40B4-BE49-F238E27FC236}">
                <a16:creationId xmlns:a16="http://schemas.microsoft.com/office/drawing/2014/main" id="{7AF5FA9B-9425-4EB9-9370-9B25EDB70BCF}"/>
              </a:ext>
            </a:extLst>
          </p:cNvPr>
          <p:cNvSpPr/>
          <p:nvPr/>
        </p:nvSpPr>
        <p:spPr>
          <a:xfrm>
            <a:off x="3377455" y="5444382"/>
            <a:ext cx="2675732" cy="369332"/>
          </a:xfrm>
          <a:prstGeom prst="rect">
            <a:avLst/>
          </a:prstGeom>
        </p:spPr>
        <p:txBody>
          <a:bodyPr wrap="none">
            <a:spAutoFit/>
          </a:bodyPr>
          <a:lstStyle/>
          <a:p>
            <a:r>
              <a:rPr lang="zh-CN" altLang="zh-CN" dirty="0">
                <a:solidFill>
                  <a:schemeClr val="bg1"/>
                </a:solidFill>
              </a:rPr>
              <a:t>基于</a:t>
            </a:r>
            <a:r>
              <a:rPr lang="en-US" altLang="zh-CN" dirty="0">
                <a:solidFill>
                  <a:schemeClr val="bg1"/>
                </a:solidFill>
              </a:rPr>
              <a:t>ALS</a:t>
            </a:r>
            <a:r>
              <a:rPr lang="zh-CN" altLang="zh-CN" dirty="0">
                <a:solidFill>
                  <a:schemeClr val="bg1"/>
                </a:solidFill>
              </a:rPr>
              <a:t>的矩阵分解算法</a:t>
            </a:r>
            <a:endParaRPr lang="zh-CN" altLang="en-US" dirty="0">
              <a:solidFill>
                <a:schemeClr val="bg1"/>
              </a:solidFill>
            </a:endParaRPr>
          </a:p>
        </p:txBody>
      </p:sp>
      <p:sp>
        <p:nvSpPr>
          <p:cNvPr id="13" name="矩形 12">
            <a:extLst>
              <a:ext uri="{FF2B5EF4-FFF2-40B4-BE49-F238E27FC236}">
                <a16:creationId xmlns:a16="http://schemas.microsoft.com/office/drawing/2014/main" id="{056FA0BA-2366-4F7B-BD8B-8C44B7CFB159}"/>
              </a:ext>
            </a:extLst>
          </p:cNvPr>
          <p:cNvSpPr/>
          <p:nvPr/>
        </p:nvSpPr>
        <p:spPr>
          <a:xfrm>
            <a:off x="6821961" y="4400734"/>
            <a:ext cx="2262158" cy="369332"/>
          </a:xfrm>
          <a:prstGeom prst="rect">
            <a:avLst/>
          </a:prstGeom>
        </p:spPr>
        <p:txBody>
          <a:bodyPr wrap="none">
            <a:spAutoFit/>
          </a:bodyPr>
          <a:lstStyle/>
          <a:p>
            <a:r>
              <a:rPr lang="zh-CN" altLang="en-US" dirty="0">
                <a:solidFill>
                  <a:schemeClr val="bg1"/>
                </a:solidFill>
              </a:rPr>
              <a:t>计算物品相似性矩阵</a:t>
            </a:r>
          </a:p>
        </p:txBody>
      </p:sp>
      <p:sp>
        <p:nvSpPr>
          <p:cNvPr id="14" name="矩形 13">
            <a:extLst>
              <a:ext uri="{FF2B5EF4-FFF2-40B4-BE49-F238E27FC236}">
                <a16:creationId xmlns:a16="http://schemas.microsoft.com/office/drawing/2014/main" id="{A54D22C3-0237-4324-A3B6-9E0E8ABCC6C5}"/>
              </a:ext>
            </a:extLst>
          </p:cNvPr>
          <p:cNvSpPr/>
          <p:nvPr/>
        </p:nvSpPr>
        <p:spPr>
          <a:xfrm>
            <a:off x="6821961" y="5444382"/>
            <a:ext cx="2492990" cy="369332"/>
          </a:xfrm>
          <a:prstGeom prst="rect">
            <a:avLst/>
          </a:prstGeom>
        </p:spPr>
        <p:txBody>
          <a:bodyPr wrap="none">
            <a:spAutoFit/>
          </a:bodyPr>
          <a:lstStyle/>
          <a:p>
            <a:r>
              <a:rPr lang="zh-CN" altLang="zh-CN" dirty="0">
                <a:solidFill>
                  <a:schemeClr val="bg1"/>
                </a:solidFill>
              </a:rPr>
              <a:t>通过矩阵</a:t>
            </a:r>
            <a:r>
              <a:rPr lang="zh-CN" altLang="en-US" dirty="0">
                <a:solidFill>
                  <a:schemeClr val="bg1"/>
                </a:solidFill>
              </a:rPr>
              <a:t>分解</a:t>
            </a:r>
            <a:r>
              <a:rPr lang="zh-CN" altLang="zh-CN" dirty="0">
                <a:solidFill>
                  <a:schemeClr val="bg1"/>
                </a:solidFill>
              </a:rPr>
              <a:t>进行预测</a:t>
            </a:r>
            <a:endParaRPr lang="zh-CN" altLang="en-US" dirty="0">
              <a:solidFill>
                <a:schemeClr val="bg1"/>
              </a:solidFill>
            </a:endParaRPr>
          </a:p>
        </p:txBody>
      </p:sp>
      <p:graphicFrame>
        <p:nvGraphicFramePr>
          <p:cNvPr id="15" name="图示 14">
            <a:extLst>
              <a:ext uri="{FF2B5EF4-FFF2-40B4-BE49-F238E27FC236}">
                <a16:creationId xmlns:a16="http://schemas.microsoft.com/office/drawing/2014/main" id="{4AF7B5B6-5796-4179-B615-CDC1EAF92C2C}"/>
              </a:ext>
            </a:extLst>
          </p:cNvPr>
          <p:cNvGraphicFramePr/>
          <p:nvPr>
            <p:extLst>
              <p:ext uri="{D42A27DB-BD31-4B8C-83A1-F6EECF244321}">
                <p14:modId xmlns:p14="http://schemas.microsoft.com/office/powerpoint/2010/main" val="3133157527"/>
              </p:ext>
            </p:extLst>
          </p:nvPr>
        </p:nvGraphicFramePr>
        <p:xfrm>
          <a:off x="850901" y="2899681"/>
          <a:ext cx="10182839" cy="2599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6">
            <a:extLst>
              <a:ext uri="{FF2B5EF4-FFF2-40B4-BE49-F238E27FC236}">
                <a16:creationId xmlns:a16="http://schemas.microsoft.com/office/drawing/2014/main" id="{4AA3B56D-6A9D-4F3F-AE16-235C8302987F}"/>
              </a:ext>
            </a:extLst>
          </p:cNvPr>
          <p:cNvSpPr txBox="1"/>
          <p:nvPr/>
        </p:nvSpPr>
        <p:spPr>
          <a:xfrm>
            <a:off x="4796520" y="5658400"/>
            <a:ext cx="2309104" cy="367334"/>
          </a:xfrm>
          <a:prstGeom prst="rect">
            <a:avLst/>
          </a:prstGeom>
          <a:solidFill>
            <a:schemeClr val="accent1">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考虑物品的相似性</a:t>
            </a:r>
          </a:p>
        </p:txBody>
      </p:sp>
      <p:sp>
        <p:nvSpPr>
          <p:cNvPr id="17" name="TextBox 16">
            <a:extLst>
              <a:ext uri="{FF2B5EF4-FFF2-40B4-BE49-F238E27FC236}">
                <a16:creationId xmlns:a16="http://schemas.microsoft.com/office/drawing/2014/main" id="{22CD193F-F067-4B02-9AAA-95F1FE309D9E}"/>
              </a:ext>
            </a:extLst>
          </p:cNvPr>
          <p:cNvSpPr txBox="1"/>
          <p:nvPr/>
        </p:nvSpPr>
        <p:spPr>
          <a:xfrm>
            <a:off x="2103998" y="5651953"/>
            <a:ext cx="2549222" cy="367328"/>
          </a:xfrm>
          <a:prstGeom prst="rect">
            <a:avLst/>
          </a:prstGeom>
          <a:solidFill>
            <a:schemeClr val="accent4">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考虑用户之间相似度</a:t>
            </a:r>
          </a:p>
        </p:txBody>
      </p:sp>
      <p:sp>
        <p:nvSpPr>
          <p:cNvPr id="18" name="TextBox 16">
            <a:extLst>
              <a:ext uri="{FF2B5EF4-FFF2-40B4-BE49-F238E27FC236}">
                <a16:creationId xmlns:a16="http://schemas.microsoft.com/office/drawing/2014/main" id="{E7F06680-F432-4F9F-A941-68F87DBD452D}"/>
              </a:ext>
            </a:extLst>
          </p:cNvPr>
          <p:cNvSpPr txBox="1"/>
          <p:nvPr/>
        </p:nvSpPr>
        <p:spPr>
          <a:xfrm>
            <a:off x="7418227" y="5655585"/>
            <a:ext cx="2487301" cy="369332"/>
          </a:xfrm>
          <a:prstGeom prst="rect">
            <a:avLst/>
          </a:prstGeom>
          <a:solidFill>
            <a:schemeClr val="accent1">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机器学习算法</a:t>
            </a:r>
          </a:p>
        </p:txBody>
      </p:sp>
    </p:spTree>
    <p:extLst>
      <p:ext uri="{BB962C8B-B14F-4D97-AF65-F5344CB8AC3E}">
        <p14:creationId xmlns:p14="http://schemas.microsoft.com/office/powerpoint/2010/main" val="115971642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基于用户协同过滤</a:t>
            </a:r>
          </a:p>
        </p:txBody>
      </p:sp>
      <p:pic>
        <p:nvPicPr>
          <p:cNvPr id="7" name="图片 6">
            <a:extLst>
              <a:ext uri="{FF2B5EF4-FFF2-40B4-BE49-F238E27FC236}">
                <a16:creationId xmlns:a16="http://schemas.microsoft.com/office/drawing/2014/main" id="{4A631F3B-9EE8-4E14-9030-BFF024145AB7}"/>
              </a:ext>
            </a:extLst>
          </p:cNvPr>
          <p:cNvPicPr>
            <a:picLocks noChangeAspect="1"/>
          </p:cNvPicPr>
          <p:nvPr/>
        </p:nvPicPr>
        <p:blipFill rotWithShape="1">
          <a:blip r:embed="rId3"/>
          <a:srcRect l="5482" t="821" r="6602" b="58338"/>
          <a:stretch/>
        </p:blipFill>
        <p:spPr>
          <a:xfrm>
            <a:off x="443363" y="2377068"/>
            <a:ext cx="6545180" cy="2800952"/>
          </a:xfrm>
          <a:prstGeom prst="rect">
            <a:avLst/>
          </a:prstGeom>
        </p:spPr>
      </p:pic>
      <p:sp>
        <p:nvSpPr>
          <p:cNvPr id="8" name="矩形 7">
            <a:extLst>
              <a:ext uri="{FF2B5EF4-FFF2-40B4-BE49-F238E27FC236}">
                <a16:creationId xmlns:a16="http://schemas.microsoft.com/office/drawing/2014/main" id="{874D7265-EF7F-4934-BACA-6264B4420E1C}"/>
              </a:ext>
            </a:extLst>
          </p:cNvPr>
          <p:cNvSpPr/>
          <p:nvPr/>
        </p:nvSpPr>
        <p:spPr>
          <a:xfrm>
            <a:off x="6988543" y="2040184"/>
            <a:ext cx="4196013" cy="4023987"/>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b="1" dirty="0">
                <a:solidFill>
                  <a:srgbClr val="1A1A1A"/>
                </a:solidFill>
                <a:latin typeface="-apple-system"/>
              </a:rPr>
              <a:t>基于用户</a:t>
            </a:r>
            <a:r>
              <a:rPr lang="en-US" altLang="zh-CN" sz="1600" b="1" dirty="0">
                <a:solidFill>
                  <a:srgbClr val="1A1A1A"/>
                </a:solidFill>
                <a:latin typeface="-apple-system"/>
              </a:rPr>
              <a:t>(user-based)</a:t>
            </a:r>
            <a:r>
              <a:rPr lang="zh-CN" altLang="en-US" sz="1600" b="1" dirty="0">
                <a:solidFill>
                  <a:srgbClr val="1A1A1A"/>
                </a:solidFill>
                <a:latin typeface="-apple-system"/>
              </a:rPr>
              <a:t>的协同过滤</a:t>
            </a:r>
            <a:r>
              <a:rPr lang="zh-CN" altLang="en-US" sz="1400" b="1" dirty="0">
                <a:solidFill>
                  <a:srgbClr val="1A1A1A"/>
                </a:solidFill>
                <a:latin typeface="-apple-system"/>
              </a:rPr>
              <a:t>：</a:t>
            </a:r>
            <a:r>
              <a:rPr lang="zh-CN" altLang="en-US" sz="1400" dirty="0">
                <a:solidFill>
                  <a:srgbClr val="1A1A1A"/>
                </a:solidFill>
                <a:latin typeface="-apple-system"/>
              </a:rPr>
              <a:t>主要考虑的是用户和用户之间的相似度，只要找出相似用户喜欢的物品，并预测目标用户对对应物品的评分，就可以找到评分最高的若干个物品推荐给用户</a:t>
            </a:r>
            <a:endParaRPr lang="en-US" altLang="zh-CN" sz="1400" dirty="0">
              <a:solidFill>
                <a:srgbClr val="1A1A1A"/>
              </a:solidFill>
              <a:latin typeface="-apple-system"/>
            </a:endParaRPr>
          </a:p>
          <a:p>
            <a:pPr marL="285750" indent="-285750">
              <a:lnSpc>
                <a:spcPct val="150000"/>
              </a:lnSpc>
              <a:buFont typeface="Wingdings" panose="05000000000000000000" pitchFamily="2" charset="2"/>
              <a:buChar char="Ø"/>
            </a:pPr>
            <a:endParaRPr lang="en-US" altLang="zh-CN" sz="1400" dirty="0">
              <a:solidFill>
                <a:srgbClr val="1A1A1A"/>
              </a:solidFill>
              <a:latin typeface="-apple-system"/>
            </a:endParaRPr>
          </a:p>
          <a:p>
            <a:pPr marL="285750" indent="-285750">
              <a:lnSpc>
                <a:spcPct val="150000"/>
              </a:lnSpc>
              <a:buFont typeface="Wingdings" panose="05000000000000000000" pitchFamily="2" charset="2"/>
              <a:buChar char="Ø"/>
            </a:pPr>
            <a:r>
              <a:rPr lang="zh-CN" altLang="en-US" sz="1600" b="1" dirty="0">
                <a:solidFill>
                  <a:srgbClr val="1A1A1A"/>
                </a:solidFill>
                <a:latin typeface="-apple-system"/>
              </a:rPr>
              <a:t>而基于项目</a:t>
            </a:r>
            <a:r>
              <a:rPr lang="en-US" altLang="zh-CN" sz="1600" b="1" dirty="0">
                <a:solidFill>
                  <a:srgbClr val="1A1A1A"/>
                </a:solidFill>
                <a:latin typeface="-apple-system"/>
              </a:rPr>
              <a:t>(item-based)</a:t>
            </a:r>
            <a:r>
              <a:rPr lang="zh-CN" altLang="en-US" sz="1600" b="1" dirty="0">
                <a:solidFill>
                  <a:srgbClr val="1A1A1A"/>
                </a:solidFill>
                <a:latin typeface="-apple-system"/>
              </a:rPr>
              <a:t>的协同过滤</a:t>
            </a:r>
            <a:r>
              <a:rPr lang="zh-CN" altLang="en-US" sz="1400" b="1" dirty="0">
                <a:solidFill>
                  <a:srgbClr val="1A1A1A"/>
                </a:solidFill>
                <a:latin typeface="-apple-system"/>
              </a:rPr>
              <a:t>：</a:t>
            </a:r>
            <a:r>
              <a:rPr lang="zh-CN" altLang="en-US" sz="1400" dirty="0">
                <a:solidFill>
                  <a:srgbClr val="1A1A1A"/>
                </a:solidFill>
                <a:latin typeface="-apple-system"/>
              </a:rPr>
              <a:t>和基于用户的协同过滤类似，只不过这时我们转向找到物品和物品之间的相似度，只有找到了目标用户对某些物品的评分，那么我们就可以对相似度高的类似物品进行预测，将评分最高的若干个相似物品推荐给用户</a:t>
            </a:r>
            <a:endParaRPr lang="zh-CN" altLang="en-US" sz="1400" dirty="0"/>
          </a:p>
        </p:txBody>
      </p:sp>
    </p:spTree>
    <p:extLst>
      <p:ext uri="{BB962C8B-B14F-4D97-AF65-F5344CB8AC3E}">
        <p14:creationId xmlns:p14="http://schemas.microsoft.com/office/powerpoint/2010/main" val="250167669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基于项目协同过滤</a:t>
            </a:r>
          </a:p>
        </p:txBody>
      </p:sp>
      <p:pic>
        <p:nvPicPr>
          <p:cNvPr id="6" name="图片 5">
            <a:extLst>
              <a:ext uri="{FF2B5EF4-FFF2-40B4-BE49-F238E27FC236}">
                <a16:creationId xmlns:a16="http://schemas.microsoft.com/office/drawing/2014/main" id="{2F636AFD-FB55-4E78-8D5D-103DAEC7BDFA}"/>
              </a:ext>
            </a:extLst>
          </p:cNvPr>
          <p:cNvPicPr>
            <a:picLocks noChangeAspect="1"/>
          </p:cNvPicPr>
          <p:nvPr/>
        </p:nvPicPr>
        <p:blipFill rotWithShape="1">
          <a:blip r:embed="rId3"/>
          <a:srcRect l="6387" t="48318" r="3500" b="6203"/>
          <a:stretch/>
        </p:blipFill>
        <p:spPr>
          <a:xfrm>
            <a:off x="436349" y="2771329"/>
            <a:ext cx="6708808" cy="3118957"/>
          </a:xfrm>
          <a:prstGeom prst="rect">
            <a:avLst/>
          </a:prstGeom>
        </p:spPr>
      </p:pic>
      <p:pic>
        <p:nvPicPr>
          <p:cNvPr id="7" name="图片 6">
            <a:extLst>
              <a:ext uri="{FF2B5EF4-FFF2-40B4-BE49-F238E27FC236}">
                <a16:creationId xmlns:a16="http://schemas.microsoft.com/office/drawing/2014/main" id="{6F19D04A-919F-469A-A331-744C281B42E1}"/>
              </a:ext>
            </a:extLst>
          </p:cNvPr>
          <p:cNvPicPr>
            <a:picLocks noChangeAspect="1"/>
          </p:cNvPicPr>
          <p:nvPr/>
        </p:nvPicPr>
        <p:blipFill>
          <a:blip r:embed="rId4"/>
          <a:stretch>
            <a:fillRect/>
          </a:stretch>
        </p:blipFill>
        <p:spPr>
          <a:xfrm>
            <a:off x="7145157" y="2527434"/>
            <a:ext cx="4303163" cy="3780000"/>
          </a:xfrm>
          <a:prstGeom prst="rect">
            <a:avLst/>
          </a:prstGeom>
        </p:spPr>
      </p:pic>
      <p:sp>
        <p:nvSpPr>
          <p:cNvPr id="8" name="矩形 7">
            <a:extLst>
              <a:ext uri="{FF2B5EF4-FFF2-40B4-BE49-F238E27FC236}">
                <a16:creationId xmlns:a16="http://schemas.microsoft.com/office/drawing/2014/main" id="{EC404AA1-F6BD-47EE-A090-CD6D87707D2E}"/>
              </a:ext>
            </a:extLst>
          </p:cNvPr>
          <p:cNvSpPr/>
          <p:nvPr/>
        </p:nvSpPr>
        <p:spPr>
          <a:xfrm>
            <a:off x="850900" y="1888549"/>
            <a:ext cx="8129471" cy="553998"/>
          </a:xfrm>
          <a:prstGeom prst="rect">
            <a:avLst/>
          </a:prstGeom>
        </p:spPr>
        <p:txBody>
          <a:bodyPr wrap="square">
            <a:spAutoFit/>
          </a:bodyPr>
          <a:lstStyle/>
          <a:p>
            <a:pPr marL="285750" indent="-285750">
              <a:buFont typeface="Wingdings" panose="05000000000000000000" pitchFamily="2" charset="2"/>
              <a:buChar char="n"/>
            </a:pPr>
            <a:r>
              <a:rPr lang="zh-CN" altLang="en-US" sz="1500" dirty="0">
                <a:solidFill>
                  <a:srgbClr val="1A1A1A"/>
                </a:solidFill>
                <a:latin typeface="-apple-system"/>
              </a:rPr>
              <a:t>如左图，在网上买了一本机器学习相关的书，网站马上会推荐一堆机器学习，大数据相关的书给你，这里就明显用到了基于项目的协同过滤思想</a:t>
            </a:r>
            <a:endParaRPr lang="zh-CN" altLang="en-US" sz="1500" dirty="0"/>
          </a:p>
        </p:txBody>
      </p:sp>
    </p:spTree>
    <p:extLst>
      <p:ext uri="{BB962C8B-B14F-4D97-AF65-F5344CB8AC3E}">
        <p14:creationId xmlns:p14="http://schemas.microsoft.com/office/powerpoint/2010/main" val="4647359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基于模型协同过滤</a:t>
            </a:r>
          </a:p>
        </p:txBody>
      </p:sp>
      <p:sp>
        <p:nvSpPr>
          <p:cNvPr id="4" name="矩形 3">
            <a:extLst>
              <a:ext uri="{FF2B5EF4-FFF2-40B4-BE49-F238E27FC236}">
                <a16:creationId xmlns:a16="http://schemas.microsoft.com/office/drawing/2014/main" id="{E073AC3E-2750-48F1-AE67-E2FFE92A7A3D}"/>
              </a:ext>
            </a:extLst>
          </p:cNvPr>
          <p:cNvSpPr/>
          <p:nvPr/>
        </p:nvSpPr>
        <p:spPr>
          <a:xfrm>
            <a:off x="1139659" y="1878852"/>
            <a:ext cx="8524106" cy="3508846"/>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dirty="0">
                <a:solidFill>
                  <a:srgbClr val="1A1A1A"/>
                </a:solidFill>
                <a:latin typeface="-apple-system"/>
              </a:rPr>
              <a:t>基于模型的协同过滤</a:t>
            </a:r>
            <a:endParaRPr lang="en-US" altLang="zh-CN" dirty="0">
              <a:solidFill>
                <a:srgbClr val="1A1A1A"/>
              </a:solidFill>
              <a:latin typeface="-apple-system"/>
            </a:endParaRPr>
          </a:p>
          <a:p>
            <a:pPr marL="742939" lvl="1" indent="-285750">
              <a:lnSpc>
                <a:spcPct val="200000"/>
              </a:lnSpc>
              <a:buFont typeface="Wingdings" panose="05000000000000000000" pitchFamily="2" charset="2"/>
              <a:buChar char="p"/>
            </a:pPr>
            <a:r>
              <a:rPr lang="zh-CN" altLang="en-US" sz="1400" b="1" dirty="0">
                <a:latin typeface="-apple-system"/>
              </a:rPr>
              <a:t>目前最主流的协同过滤类型</a:t>
            </a:r>
            <a:r>
              <a:rPr lang="zh-CN" altLang="en-US" sz="1400" dirty="0">
                <a:solidFill>
                  <a:srgbClr val="1A1A1A"/>
                </a:solidFill>
                <a:latin typeface="-apple-system"/>
              </a:rPr>
              <a:t>，其相关算法较多</a:t>
            </a:r>
            <a:endParaRPr lang="en-US" altLang="zh-CN" sz="1400" dirty="0">
              <a:solidFill>
                <a:srgbClr val="1A1A1A"/>
              </a:solidFill>
              <a:latin typeface="-apple-system"/>
            </a:endParaRPr>
          </a:p>
          <a:p>
            <a:pPr marL="742939" lvl="1" indent="-285750">
              <a:lnSpc>
                <a:spcPct val="200000"/>
              </a:lnSpc>
              <a:buFont typeface="Wingdings" panose="05000000000000000000" pitchFamily="2" charset="2"/>
              <a:buChar char="p"/>
            </a:pPr>
            <a:r>
              <a:rPr lang="zh-CN" altLang="en-US" sz="1400" b="1" dirty="0">
                <a:solidFill>
                  <a:srgbClr val="1A1A1A"/>
                </a:solidFill>
                <a:latin typeface="-apple-system"/>
              </a:rPr>
              <a:t>核心思想</a:t>
            </a:r>
            <a:r>
              <a:rPr lang="zh-CN" altLang="en-US" sz="1400" dirty="0">
                <a:solidFill>
                  <a:srgbClr val="1A1A1A"/>
                </a:solidFill>
                <a:latin typeface="-apple-system"/>
              </a:rPr>
              <a:t>：存在</a:t>
            </a:r>
            <a:r>
              <a:rPr lang="en-US" altLang="zh-CN" sz="1400" dirty="0">
                <a:solidFill>
                  <a:srgbClr val="1A1A1A"/>
                </a:solidFill>
                <a:latin typeface="-apple-system"/>
              </a:rPr>
              <a:t>m</a:t>
            </a:r>
            <a:r>
              <a:rPr lang="zh-CN" altLang="en-US" sz="1400" dirty="0">
                <a:solidFill>
                  <a:srgbClr val="1A1A1A"/>
                </a:solidFill>
                <a:latin typeface="-apple-system"/>
              </a:rPr>
              <a:t>个物品，</a:t>
            </a:r>
            <a:r>
              <a:rPr lang="en-US" altLang="zh-CN" sz="1400" dirty="0">
                <a:solidFill>
                  <a:srgbClr val="1A1A1A"/>
                </a:solidFill>
                <a:latin typeface="-apple-system"/>
              </a:rPr>
              <a:t>m</a:t>
            </a:r>
            <a:r>
              <a:rPr lang="zh-CN" altLang="en-US" sz="1400" dirty="0">
                <a:solidFill>
                  <a:srgbClr val="1A1A1A"/>
                </a:solidFill>
                <a:latin typeface="-apple-system"/>
              </a:rPr>
              <a:t>个用户的数据，只有部分用户和部分数据之间是有评分数据的，其它部分评分是空白，此时我们要用已有的部分稀疏数据来预测那些空白的物品和数据之间的评分关系，找到最高评分的物品推荐给用户</a:t>
            </a:r>
            <a:endParaRPr lang="en-US" altLang="zh-CN" sz="1400" dirty="0">
              <a:solidFill>
                <a:srgbClr val="1A1A1A"/>
              </a:solidFill>
              <a:latin typeface="-apple-system"/>
            </a:endParaRPr>
          </a:p>
          <a:p>
            <a:pPr marL="742939" lvl="1" indent="-285750">
              <a:buFont typeface="Wingdings" panose="05000000000000000000" pitchFamily="2" charset="2"/>
              <a:buChar char="p"/>
            </a:pPr>
            <a:endParaRPr lang="zh-CN" altLang="en-US" sz="1400" dirty="0">
              <a:solidFill>
                <a:srgbClr val="1A1A1A"/>
              </a:solidFill>
              <a:latin typeface="-apple-system"/>
            </a:endParaRPr>
          </a:p>
          <a:p>
            <a:pPr marL="285750" indent="-285750">
              <a:lnSpc>
                <a:spcPct val="200000"/>
              </a:lnSpc>
              <a:buFont typeface="Wingdings" panose="05000000000000000000" pitchFamily="2" charset="2"/>
              <a:buChar char="n"/>
            </a:pPr>
            <a:r>
              <a:rPr lang="zh-CN" altLang="en-US" dirty="0">
                <a:latin typeface="-apple-system"/>
              </a:rPr>
              <a:t>机器学习方法</a:t>
            </a:r>
            <a:endParaRPr lang="en-US" altLang="zh-CN" dirty="0">
              <a:latin typeface="-apple-system"/>
            </a:endParaRPr>
          </a:p>
          <a:p>
            <a:pPr marL="742939" lvl="1" indent="-285750">
              <a:lnSpc>
                <a:spcPct val="200000"/>
              </a:lnSpc>
              <a:buFont typeface="Wingdings" panose="05000000000000000000" pitchFamily="2" charset="2"/>
              <a:buChar char="p"/>
            </a:pPr>
            <a:r>
              <a:rPr lang="zh-CN" altLang="en-US" sz="1400" dirty="0">
                <a:solidFill>
                  <a:srgbClr val="1A1A1A"/>
                </a:solidFill>
                <a:latin typeface="-apple-system"/>
              </a:rPr>
              <a:t>关联算法，聚类算法，分类算法，回归算法，矩阵分解，神经网络</a:t>
            </a:r>
            <a:r>
              <a:rPr lang="en-US" altLang="zh-CN" sz="1400" dirty="0">
                <a:solidFill>
                  <a:srgbClr val="1A1A1A"/>
                </a:solidFill>
                <a:latin typeface="-apple-system"/>
              </a:rPr>
              <a:t>,</a:t>
            </a:r>
            <a:r>
              <a:rPr lang="zh-CN" altLang="en-US" sz="1400" dirty="0">
                <a:solidFill>
                  <a:srgbClr val="1A1A1A"/>
                </a:solidFill>
                <a:latin typeface="-apple-system"/>
              </a:rPr>
              <a:t>图模型以及隐语义模型来解决</a:t>
            </a:r>
            <a:endParaRPr lang="zh-CN" altLang="en-US" sz="1400" b="0" i="0" dirty="0">
              <a:solidFill>
                <a:srgbClr val="1A1A1A"/>
              </a:solidFill>
              <a:effectLst/>
              <a:latin typeface="-apple-system"/>
            </a:endParaRPr>
          </a:p>
        </p:txBody>
      </p:sp>
    </p:spTree>
    <p:extLst>
      <p:ext uri="{BB962C8B-B14F-4D97-AF65-F5344CB8AC3E}">
        <p14:creationId xmlns:p14="http://schemas.microsoft.com/office/powerpoint/2010/main" val="26325331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36565" y="1150517"/>
            <a:ext cx="4674974" cy="775065"/>
            <a:chOff x="4951741" y="2055020"/>
            <a:chExt cx="2896302" cy="819177"/>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819177"/>
              <a:chOff x="5609305" y="2026445"/>
              <a:chExt cx="2362563" cy="819177"/>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20714" y="2487800"/>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36565" y="2263544"/>
            <a:ext cx="4693042" cy="741474"/>
            <a:chOff x="4931740" y="2099038"/>
            <a:chExt cx="2907496" cy="783675"/>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783675"/>
              <a:chOff x="5600498" y="2070463"/>
              <a:chExt cx="2362563" cy="783675"/>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10170" y="2496315"/>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83391"/>
            <a:ext cx="4693042" cy="752218"/>
            <a:chOff x="4931740" y="2099037"/>
            <a:chExt cx="2907496" cy="795030"/>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95030"/>
              <a:chOff x="5600498" y="2070462"/>
              <a:chExt cx="2362563" cy="795030"/>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05436" y="2507669"/>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693897"/>
            <a:ext cx="4693042" cy="725027"/>
            <a:chOff x="4931740" y="2099037"/>
            <a:chExt cx="2907496" cy="766291"/>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76673" y="2099037"/>
              <a:ext cx="2362563" cy="766291"/>
              <a:chOff x="5600498" y="2070462"/>
              <a:chExt cx="2362563" cy="766291"/>
            </a:xfrm>
          </p:grpSpPr>
          <p:sp>
            <p:nvSpPr>
              <p:cNvPr id="95" name="文本框 30">
                <a:extLst>
                  <a:ext uri="{FF2B5EF4-FFF2-40B4-BE49-F238E27FC236}">
                    <a16:creationId xmlns:a16="http://schemas.microsoft.com/office/drawing/2014/main" id="{E653F0D4-BCF8-4105-AF0E-7EA066358223}"/>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600498" y="2478930"/>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174148037"/>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  </a:t>
            </a:r>
            <a:r>
              <a:rPr lang="zh-CN" altLang="en-US" dirty="0"/>
              <a:t>大数据时代与地震</a:t>
            </a:r>
          </a:p>
        </p:txBody>
      </p:sp>
      <p:sp>
        <p:nvSpPr>
          <p:cNvPr id="5" name="矩形 4">
            <a:extLst>
              <a:ext uri="{FF2B5EF4-FFF2-40B4-BE49-F238E27FC236}">
                <a16:creationId xmlns:a16="http://schemas.microsoft.com/office/drawing/2014/main" id="{376985F3-FFC5-44CA-BC03-FF001E13127B}"/>
              </a:ext>
            </a:extLst>
          </p:cNvPr>
          <p:cNvSpPr/>
          <p:nvPr/>
        </p:nvSpPr>
        <p:spPr>
          <a:xfrm>
            <a:off x="1103160" y="2161615"/>
            <a:ext cx="9497681" cy="784830"/>
          </a:xfrm>
          <a:prstGeom prst="rect">
            <a:avLst/>
          </a:prstGeom>
        </p:spPr>
        <p:txBody>
          <a:bodyPr wrap="square">
            <a:spAutoFit/>
          </a:bodyPr>
          <a:lstStyle/>
          <a:p>
            <a:pPr marL="285750" indent="-285750">
              <a:buFont typeface="Wingdings" panose="05000000000000000000" pitchFamily="2" charset="2"/>
              <a:buChar char="n"/>
            </a:pPr>
            <a:r>
              <a:rPr lang="zh-CN" altLang="zh-CN" sz="1500" dirty="0"/>
              <a:t>美国地质调查局（</a:t>
            </a:r>
            <a:r>
              <a:rPr lang="en-US" altLang="zh-CN" sz="1500" dirty="0"/>
              <a:t>USGS</a:t>
            </a:r>
            <a:r>
              <a:rPr lang="zh-CN" altLang="zh-CN" sz="1500" dirty="0"/>
              <a:t>）启动了</a:t>
            </a:r>
            <a:r>
              <a:rPr lang="en-US" altLang="zh-CN" sz="1500" dirty="0"/>
              <a:t>8</a:t>
            </a:r>
            <a:r>
              <a:rPr lang="zh-CN" altLang="zh-CN" sz="1500" dirty="0"/>
              <a:t>个新的研究项目</a:t>
            </a:r>
            <a:r>
              <a:rPr lang="zh-CN" altLang="en-US" sz="1500" dirty="0"/>
              <a:t>，</a:t>
            </a:r>
            <a:r>
              <a:rPr lang="zh-CN" altLang="zh-CN" sz="1500" dirty="0"/>
              <a:t>目标是重新评估发生在所有主要板块边界和板块内部环境的地震等级、发生频率和震级分布，以及最大震级，以改进地震预警（测）模型，并使美国的灾害评估建立在更为强大的全球数据及其分析基础之上。</a:t>
            </a:r>
          </a:p>
        </p:txBody>
      </p:sp>
      <p:sp>
        <p:nvSpPr>
          <p:cNvPr id="6" name="矩形 5">
            <a:extLst>
              <a:ext uri="{FF2B5EF4-FFF2-40B4-BE49-F238E27FC236}">
                <a16:creationId xmlns:a16="http://schemas.microsoft.com/office/drawing/2014/main" id="{F4E79577-ED05-4EFB-ACD8-C38B183E5FC9}"/>
              </a:ext>
            </a:extLst>
          </p:cNvPr>
          <p:cNvSpPr/>
          <p:nvPr/>
        </p:nvSpPr>
        <p:spPr>
          <a:xfrm>
            <a:off x="1103160" y="3272389"/>
            <a:ext cx="9497681" cy="323165"/>
          </a:xfrm>
          <a:prstGeom prst="rect">
            <a:avLst/>
          </a:prstGeom>
        </p:spPr>
        <p:txBody>
          <a:bodyPr wrap="square">
            <a:spAutoFit/>
          </a:bodyPr>
          <a:lstStyle/>
          <a:p>
            <a:pPr marL="285750" indent="-285750" hangingPunct="0">
              <a:buFont typeface="Wingdings" panose="05000000000000000000" pitchFamily="2" charset="2"/>
              <a:buChar char="n"/>
            </a:pPr>
            <a:r>
              <a:rPr lang="zh-CN" altLang="zh-CN" sz="1500" dirty="0"/>
              <a:t>高新技术和信息技术的发展，一直推动地震观测技术的进步。</a:t>
            </a:r>
            <a:endParaRPr lang="en-US" altLang="zh-CN" sz="1500" dirty="0"/>
          </a:p>
        </p:txBody>
      </p:sp>
      <p:sp>
        <p:nvSpPr>
          <p:cNvPr id="7" name="矩形 6">
            <a:extLst>
              <a:ext uri="{FF2B5EF4-FFF2-40B4-BE49-F238E27FC236}">
                <a16:creationId xmlns:a16="http://schemas.microsoft.com/office/drawing/2014/main" id="{EFEC5A8E-19B1-4B51-9194-1983FA467468}"/>
              </a:ext>
            </a:extLst>
          </p:cNvPr>
          <p:cNvSpPr/>
          <p:nvPr/>
        </p:nvSpPr>
        <p:spPr>
          <a:xfrm>
            <a:off x="1103160" y="3804247"/>
            <a:ext cx="9497681" cy="553998"/>
          </a:xfrm>
          <a:prstGeom prst="rect">
            <a:avLst/>
          </a:prstGeom>
        </p:spPr>
        <p:txBody>
          <a:bodyPr wrap="square">
            <a:spAutoFit/>
          </a:bodyPr>
          <a:lstStyle/>
          <a:p>
            <a:pPr marL="285750" indent="-285750" hangingPunct="0">
              <a:buFont typeface="Wingdings" panose="05000000000000000000" pitchFamily="2" charset="2"/>
              <a:buChar char="n"/>
            </a:pPr>
            <a:r>
              <a:rPr lang="zh-CN" altLang="zh-CN" sz="1500" dirty="0"/>
              <a:t>在移动互联网和物联网时代，微机电传感器（</a:t>
            </a:r>
            <a:r>
              <a:rPr lang="en-US" altLang="zh-CN" sz="1500" dirty="0"/>
              <a:t>MEMS</a:t>
            </a:r>
            <a:r>
              <a:rPr lang="zh-CN" altLang="zh-CN" sz="1500" dirty="0"/>
              <a:t>）技术和互联网智能技术使地震观测设备也遵循大数据产生的规律，即从精密到简单，从笨重到智能、从昂贵到低廉、从量少到量大。</a:t>
            </a:r>
            <a:endParaRPr lang="en-US" altLang="zh-CN" sz="1500" dirty="0"/>
          </a:p>
        </p:txBody>
      </p:sp>
      <p:sp>
        <p:nvSpPr>
          <p:cNvPr id="8" name="矩形 7">
            <a:extLst>
              <a:ext uri="{FF2B5EF4-FFF2-40B4-BE49-F238E27FC236}">
                <a16:creationId xmlns:a16="http://schemas.microsoft.com/office/drawing/2014/main" id="{3BF136FB-2B53-4FAF-B712-1744330B418C}"/>
              </a:ext>
            </a:extLst>
          </p:cNvPr>
          <p:cNvSpPr/>
          <p:nvPr/>
        </p:nvSpPr>
        <p:spPr>
          <a:xfrm>
            <a:off x="1103161" y="4768594"/>
            <a:ext cx="9497680" cy="323165"/>
          </a:xfrm>
          <a:prstGeom prst="rect">
            <a:avLst/>
          </a:prstGeom>
        </p:spPr>
        <p:txBody>
          <a:bodyPr wrap="square">
            <a:spAutoFit/>
          </a:bodyPr>
          <a:lstStyle/>
          <a:p>
            <a:pPr marL="285750" indent="-285750" hangingPunct="0">
              <a:buFont typeface="Wingdings" panose="05000000000000000000" pitchFamily="2" charset="2"/>
              <a:buChar char="n"/>
            </a:pPr>
            <a:r>
              <a:rPr lang="zh-CN" altLang="zh-CN" sz="1500" dirty="0"/>
              <a:t>这完全是适应了地震预警和烈度速报应用需求，催生了密集地震观测网，也将地震行业带进了大数据时代。</a:t>
            </a:r>
          </a:p>
        </p:txBody>
      </p:sp>
    </p:spTree>
    <p:extLst>
      <p:ext uri="{BB962C8B-B14F-4D97-AF65-F5344CB8AC3E}">
        <p14:creationId xmlns:p14="http://schemas.microsoft.com/office/powerpoint/2010/main" val="107115990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2.1.1 </a:t>
            </a:r>
            <a:r>
              <a:rPr lang="zh-CN" altLang="en-US" dirty="0"/>
              <a:t>地震烈度速报</a:t>
            </a:r>
          </a:p>
        </p:txBody>
      </p:sp>
      <p:sp>
        <p:nvSpPr>
          <p:cNvPr id="11" name="矩形 10">
            <a:extLst>
              <a:ext uri="{FF2B5EF4-FFF2-40B4-BE49-F238E27FC236}">
                <a16:creationId xmlns:a16="http://schemas.microsoft.com/office/drawing/2014/main" id="{D9C811E3-6C98-4C20-86B0-3E89DD9B659B}"/>
              </a:ext>
            </a:extLst>
          </p:cNvPr>
          <p:cNvSpPr/>
          <p:nvPr/>
        </p:nvSpPr>
        <p:spPr>
          <a:xfrm>
            <a:off x="967046" y="1867491"/>
            <a:ext cx="8465712" cy="369332"/>
          </a:xfrm>
          <a:prstGeom prst="rect">
            <a:avLst/>
          </a:prstGeom>
          <a:noFill/>
        </p:spPr>
        <p:txBody>
          <a:bodyPr wrap="square">
            <a:spAutoFit/>
          </a:bodyPr>
          <a:lstStyle/>
          <a:p>
            <a:pPr marL="285750" indent="-285750">
              <a:buFont typeface="Wingdings" panose="05000000000000000000" pitchFamily="2" charset="2"/>
              <a:buChar char="n"/>
            </a:pPr>
            <a:r>
              <a:rPr lang="en-US" altLang="zh-CN" dirty="0"/>
              <a:t> </a:t>
            </a:r>
            <a:r>
              <a:rPr lang="zh-CN" altLang="zh-CN" dirty="0"/>
              <a:t>烈度速报就是在破坏性地震发生时能够快速给出不同地区的烈度分布情况</a:t>
            </a:r>
            <a:endParaRPr lang="zh-CN" altLang="en-US" dirty="0"/>
          </a:p>
        </p:txBody>
      </p:sp>
      <p:pic>
        <p:nvPicPr>
          <p:cNvPr id="13" name="Picture 2" descr="图10-1（1）修">
            <a:extLst>
              <a:ext uri="{FF2B5EF4-FFF2-40B4-BE49-F238E27FC236}">
                <a16:creationId xmlns:a16="http://schemas.microsoft.com/office/drawing/2014/main" id="{D174FDAB-F468-486F-8C8D-D23673E11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577" y="3089812"/>
            <a:ext cx="5316071"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图10-1（2）">
            <a:extLst>
              <a:ext uri="{FF2B5EF4-FFF2-40B4-BE49-F238E27FC236}">
                <a16:creationId xmlns:a16="http://schemas.microsoft.com/office/drawing/2014/main" id="{44B1A2C3-EA86-433F-A44E-E23E8EDD516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7806049" y="3053812"/>
            <a:ext cx="1828246" cy="29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a:extLst>
              <a:ext uri="{FF2B5EF4-FFF2-40B4-BE49-F238E27FC236}">
                <a16:creationId xmlns:a16="http://schemas.microsoft.com/office/drawing/2014/main" id="{B1934D16-B00B-4725-8E6C-973850AF872A}"/>
              </a:ext>
            </a:extLst>
          </p:cNvPr>
          <p:cNvSpPr/>
          <p:nvPr/>
        </p:nvSpPr>
        <p:spPr>
          <a:xfrm>
            <a:off x="3066765" y="6065704"/>
            <a:ext cx="2776637" cy="261610"/>
          </a:xfrm>
          <a:prstGeom prst="rect">
            <a:avLst/>
          </a:prstGeom>
          <a:solidFill>
            <a:schemeClr val="accent4">
              <a:lumMod val="75000"/>
            </a:schemeClr>
          </a:solidFill>
        </p:spPr>
        <p:txBody>
          <a:bodyPr wrap="square">
            <a:spAutoFit/>
          </a:bodyPr>
          <a:lstStyle/>
          <a:p>
            <a:r>
              <a:rPr lang="en-US" altLang="zh-CN" sz="1100" dirty="0">
                <a:solidFill>
                  <a:schemeClr val="bg1"/>
                </a:solidFill>
              </a:rPr>
              <a:t>            </a:t>
            </a:r>
            <a:r>
              <a:rPr lang="zh-CN" altLang="zh-CN" sz="1100" dirty="0">
                <a:solidFill>
                  <a:schemeClr val="bg1"/>
                </a:solidFill>
              </a:rPr>
              <a:t>山西地震台网的观测烈度速报</a:t>
            </a:r>
            <a:endParaRPr lang="zh-CN" altLang="en-US" sz="1100" dirty="0">
              <a:solidFill>
                <a:schemeClr val="bg1"/>
              </a:solidFill>
            </a:endParaRPr>
          </a:p>
        </p:txBody>
      </p:sp>
      <p:graphicFrame>
        <p:nvGraphicFramePr>
          <p:cNvPr id="4" name="图示 3">
            <a:extLst>
              <a:ext uri="{FF2B5EF4-FFF2-40B4-BE49-F238E27FC236}">
                <a16:creationId xmlns:a16="http://schemas.microsoft.com/office/drawing/2014/main" id="{65F2911B-90DD-4AEB-A39A-4327248EFF69}"/>
              </a:ext>
            </a:extLst>
          </p:cNvPr>
          <p:cNvGraphicFramePr/>
          <p:nvPr>
            <p:extLst>
              <p:ext uri="{D42A27DB-BD31-4B8C-83A1-F6EECF244321}">
                <p14:modId xmlns:p14="http://schemas.microsoft.com/office/powerpoint/2010/main" val="2681662981"/>
              </p:ext>
            </p:extLst>
          </p:nvPr>
        </p:nvGraphicFramePr>
        <p:xfrm>
          <a:off x="1607702" y="2429680"/>
          <a:ext cx="8675411" cy="37050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0" name="矩形 19">
            <a:extLst>
              <a:ext uri="{FF2B5EF4-FFF2-40B4-BE49-F238E27FC236}">
                <a16:creationId xmlns:a16="http://schemas.microsoft.com/office/drawing/2014/main" id="{3D762C57-CB75-4BA5-83B9-00513CE2362D}"/>
              </a:ext>
            </a:extLst>
          </p:cNvPr>
          <p:cNvSpPr/>
          <p:nvPr/>
        </p:nvSpPr>
        <p:spPr>
          <a:xfrm>
            <a:off x="8189286" y="6065704"/>
            <a:ext cx="1223628" cy="261610"/>
          </a:xfrm>
          <a:prstGeom prst="rect">
            <a:avLst/>
          </a:prstGeom>
          <a:solidFill>
            <a:schemeClr val="accent5">
              <a:lumMod val="60000"/>
              <a:lumOff val="40000"/>
            </a:schemeClr>
          </a:solidFill>
        </p:spPr>
        <p:txBody>
          <a:bodyPr wrap="square">
            <a:spAutoFit/>
          </a:bodyPr>
          <a:lstStyle/>
          <a:p>
            <a:r>
              <a:rPr lang="en-US" altLang="zh-CN" sz="1100" dirty="0">
                <a:solidFill>
                  <a:schemeClr val="bg1"/>
                </a:solidFill>
              </a:rPr>
              <a:t>         </a:t>
            </a:r>
            <a:r>
              <a:rPr lang="zh-CN" altLang="en-US" sz="1100" dirty="0">
                <a:solidFill>
                  <a:schemeClr val="bg1"/>
                </a:solidFill>
              </a:rPr>
              <a:t>震动图</a:t>
            </a:r>
          </a:p>
        </p:txBody>
      </p:sp>
    </p:spTree>
    <p:extLst>
      <p:ext uri="{BB962C8B-B14F-4D97-AF65-F5344CB8AC3E}">
        <p14:creationId xmlns:p14="http://schemas.microsoft.com/office/powerpoint/2010/main" val="294722932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2.1.2  </a:t>
            </a:r>
            <a:r>
              <a:rPr lang="zh-CN" altLang="en-US" dirty="0"/>
              <a:t>地震预警</a:t>
            </a:r>
          </a:p>
        </p:txBody>
      </p:sp>
      <p:grpSp>
        <p:nvGrpSpPr>
          <p:cNvPr id="64" name="组合 63">
            <a:extLst>
              <a:ext uri="{FF2B5EF4-FFF2-40B4-BE49-F238E27FC236}">
                <a16:creationId xmlns:a16="http://schemas.microsoft.com/office/drawing/2014/main" id="{CD640353-E033-4F81-BA90-30DEEE9F11AA}"/>
              </a:ext>
            </a:extLst>
          </p:cNvPr>
          <p:cNvGrpSpPr/>
          <p:nvPr/>
        </p:nvGrpSpPr>
        <p:grpSpPr>
          <a:xfrm>
            <a:off x="7184204" y="5257155"/>
            <a:ext cx="2433198" cy="776452"/>
            <a:chOff x="5295775" y="4596764"/>
            <a:chExt cx="2433198" cy="776452"/>
          </a:xfrm>
        </p:grpSpPr>
        <p:sp>
          <p:nvSpPr>
            <p:cNvPr id="65" name="矩形 64">
              <a:extLst>
                <a:ext uri="{FF2B5EF4-FFF2-40B4-BE49-F238E27FC236}">
                  <a16:creationId xmlns:a16="http://schemas.microsoft.com/office/drawing/2014/main" id="{D44EEF51-4489-477C-8470-4FF943ACF1BC}"/>
                </a:ext>
              </a:extLst>
            </p:cNvPr>
            <p:cNvSpPr/>
            <p:nvPr/>
          </p:nvSpPr>
          <p:spPr>
            <a:xfrm>
              <a:off x="5295775" y="4734801"/>
              <a:ext cx="2433198"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TextBox 32">
              <a:extLst>
                <a:ext uri="{FF2B5EF4-FFF2-40B4-BE49-F238E27FC236}">
                  <a16:creationId xmlns:a16="http://schemas.microsoft.com/office/drawing/2014/main" id="{9FC5D907-1068-45A1-8902-EFE18190CD59}"/>
                </a:ext>
              </a:extLst>
            </p:cNvPr>
            <p:cNvSpPr txBox="1"/>
            <p:nvPr/>
          </p:nvSpPr>
          <p:spPr>
            <a:xfrm>
              <a:off x="5489151" y="4711212"/>
              <a:ext cx="992579" cy="548548"/>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用户采取措施</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居民避难</a:t>
              </a:r>
            </a:p>
          </p:txBody>
        </p:sp>
        <p:pic>
          <p:nvPicPr>
            <p:cNvPr id="67" name="Picture 5" descr="C:\Users\laoyao\Desktop\6eaa273ea92a3969097c30889cfd6d72.png">
              <a:extLst>
                <a:ext uri="{FF2B5EF4-FFF2-40B4-BE49-F238E27FC236}">
                  <a16:creationId xmlns:a16="http://schemas.microsoft.com/office/drawing/2014/main" id="{8183A951-AE17-4E1B-A65C-E532A343A7B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3404"/>
            <a:stretch>
              <a:fillRect/>
            </a:stretch>
          </p:blipFill>
          <p:spPr bwMode="auto">
            <a:xfrm>
              <a:off x="6560519" y="4596764"/>
              <a:ext cx="1051050" cy="7764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组合 67">
            <a:extLst>
              <a:ext uri="{FF2B5EF4-FFF2-40B4-BE49-F238E27FC236}">
                <a16:creationId xmlns:a16="http://schemas.microsoft.com/office/drawing/2014/main" id="{0BEBF3D5-1F15-4E14-AB18-6EB26140C13B}"/>
              </a:ext>
            </a:extLst>
          </p:cNvPr>
          <p:cNvGrpSpPr/>
          <p:nvPr/>
        </p:nvGrpSpPr>
        <p:grpSpPr>
          <a:xfrm>
            <a:off x="7184203" y="4286873"/>
            <a:ext cx="3452690" cy="976884"/>
            <a:chOff x="5295774" y="3626482"/>
            <a:chExt cx="3452690" cy="976884"/>
          </a:xfrm>
        </p:grpSpPr>
        <p:sp>
          <p:nvSpPr>
            <p:cNvPr id="69" name="矩形 68">
              <a:extLst>
                <a:ext uri="{FF2B5EF4-FFF2-40B4-BE49-F238E27FC236}">
                  <a16:creationId xmlns:a16="http://schemas.microsoft.com/office/drawing/2014/main" id="{7DB38939-5EBE-4EE6-BFE7-397F38D49437}"/>
                </a:ext>
              </a:extLst>
            </p:cNvPr>
            <p:cNvSpPr/>
            <p:nvPr/>
          </p:nvSpPr>
          <p:spPr>
            <a:xfrm>
              <a:off x="5295774" y="3905817"/>
              <a:ext cx="3099736"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Box 36">
              <a:extLst>
                <a:ext uri="{FF2B5EF4-FFF2-40B4-BE49-F238E27FC236}">
                  <a16:creationId xmlns:a16="http://schemas.microsoft.com/office/drawing/2014/main" id="{4780EE62-8959-4F1C-A45C-2DB9FFB9737C}"/>
                </a:ext>
              </a:extLst>
            </p:cNvPr>
            <p:cNvSpPr txBox="1"/>
            <p:nvPr/>
          </p:nvSpPr>
          <p:spPr>
            <a:xfrm>
              <a:off x="5489151" y="3882228"/>
              <a:ext cx="1531188" cy="548548"/>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个人终端、地震报警设</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备收到地震预警信息</a:t>
              </a:r>
            </a:p>
          </p:txBody>
        </p:sp>
        <p:pic>
          <p:nvPicPr>
            <p:cNvPr id="71" name="Picture 4" descr="C:\Users\laoyao\Desktop\45893e5f6f96ea837e4515c6583dad7f.png">
              <a:extLst>
                <a:ext uri="{FF2B5EF4-FFF2-40B4-BE49-F238E27FC236}">
                  <a16:creationId xmlns:a16="http://schemas.microsoft.com/office/drawing/2014/main" id="{771948DD-EC12-46D2-947F-A1766D3A13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1406" y="3626482"/>
              <a:ext cx="1057058" cy="87366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E:\工作文件\企业资料\pm25.90.png">
              <a:extLst>
                <a:ext uri="{FF2B5EF4-FFF2-40B4-BE49-F238E27FC236}">
                  <a16:creationId xmlns:a16="http://schemas.microsoft.com/office/drawing/2014/main" id="{E35265FC-254D-435C-820D-83C9029765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1698" y="3833333"/>
              <a:ext cx="1191542" cy="7700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组合 72">
            <a:extLst>
              <a:ext uri="{FF2B5EF4-FFF2-40B4-BE49-F238E27FC236}">
                <a16:creationId xmlns:a16="http://schemas.microsoft.com/office/drawing/2014/main" id="{07470F78-A595-4356-839F-A1200B3C399F}"/>
              </a:ext>
            </a:extLst>
          </p:cNvPr>
          <p:cNvGrpSpPr/>
          <p:nvPr/>
        </p:nvGrpSpPr>
        <p:grpSpPr>
          <a:xfrm>
            <a:off x="7184204" y="3297303"/>
            <a:ext cx="2433198" cy="1003502"/>
            <a:chOff x="5295775" y="2636912"/>
            <a:chExt cx="2433198" cy="1003502"/>
          </a:xfrm>
        </p:grpSpPr>
        <p:sp>
          <p:nvSpPr>
            <p:cNvPr id="74" name="矩形 73">
              <a:extLst>
                <a:ext uri="{FF2B5EF4-FFF2-40B4-BE49-F238E27FC236}">
                  <a16:creationId xmlns:a16="http://schemas.microsoft.com/office/drawing/2014/main" id="{36E71B14-35C0-4E27-96F0-A25AECC09871}"/>
                </a:ext>
              </a:extLst>
            </p:cNvPr>
            <p:cNvSpPr/>
            <p:nvPr/>
          </p:nvSpPr>
          <p:spPr>
            <a:xfrm>
              <a:off x="5295775" y="3059961"/>
              <a:ext cx="2433198"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5" name="Picture 3" descr="C:\Users\laoyao\Desktop\ced16682e44305b6ff03a176ce3f1f7b.png">
              <a:extLst>
                <a:ext uri="{FF2B5EF4-FFF2-40B4-BE49-F238E27FC236}">
                  <a16:creationId xmlns:a16="http://schemas.microsoft.com/office/drawing/2014/main" id="{E603BA25-82D5-4950-B25E-18B69040020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725471" y="2636912"/>
              <a:ext cx="1003502" cy="1003502"/>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42">
              <a:extLst>
                <a:ext uri="{FF2B5EF4-FFF2-40B4-BE49-F238E27FC236}">
                  <a16:creationId xmlns:a16="http://schemas.microsoft.com/office/drawing/2014/main" id="{60B49DDB-7692-46BE-9F44-CA2F5184CBDD}"/>
                </a:ext>
              </a:extLst>
            </p:cNvPr>
            <p:cNvSpPr txBox="1"/>
            <p:nvPr/>
          </p:nvSpPr>
          <p:spPr>
            <a:xfrm>
              <a:off x="5489151" y="3036372"/>
              <a:ext cx="1261884" cy="548548"/>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公共通信发布地震</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预警信息</a:t>
              </a:r>
            </a:p>
          </p:txBody>
        </p:sp>
      </p:grpSp>
      <p:grpSp>
        <p:nvGrpSpPr>
          <p:cNvPr id="77" name="组合 76">
            <a:extLst>
              <a:ext uri="{FF2B5EF4-FFF2-40B4-BE49-F238E27FC236}">
                <a16:creationId xmlns:a16="http://schemas.microsoft.com/office/drawing/2014/main" id="{0E76FE1D-E945-4998-939A-16A5AC53014E}"/>
              </a:ext>
            </a:extLst>
          </p:cNvPr>
          <p:cNvGrpSpPr/>
          <p:nvPr/>
        </p:nvGrpSpPr>
        <p:grpSpPr>
          <a:xfrm>
            <a:off x="6370032" y="2473852"/>
            <a:ext cx="2611241" cy="895459"/>
            <a:chOff x="5724538" y="1813461"/>
            <a:chExt cx="2611241" cy="895459"/>
          </a:xfrm>
        </p:grpSpPr>
        <p:sp>
          <p:nvSpPr>
            <p:cNvPr id="78" name="矩形 77">
              <a:extLst>
                <a:ext uri="{FF2B5EF4-FFF2-40B4-BE49-F238E27FC236}">
                  <a16:creationId xmlns:a16="http://schemas.microsoft.com/office/drawing/2014/main" id="{906BC4B6-2AB0-4D39-9751-9004D6021285}"/>
                </a:ext>
              </a:extLst>
            </p:cNvPr>
            <p:cNvSpPr/>
            <p:nvPr/>
          </p:nvSpPr>
          <p:spPr>
            <a:xfrm>
              <a:off x="5724538" y="2118465"/>
              <a:ext cx="2574326"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9" name="Picture 2" descr="C:\Users\laoyao\Desktop\c6122795c4789845880df82b27eff7e8.png">
              <a:extLst>
                <a:ext uri="{FF2B5EF4-FFF2-40B4-BE49-F238E27FC236}">
                  <a16:creationId xmlns:a16="http://schemas.microsoft.com/office/drawing/2014/main" id="{B953BE78-6CCA-4537-A092-FBE38123555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34217" y="1813461"/>
              <a:ext cx="1701562" cy="654573"/>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46">
              <a:extLst>
                <a:ext uri="{FF2B5EF4-FFF2-40B4-BE49-F238E27FC236}">
                  <a16:creationId xmlns:a16="http://schemas.microsoft.com/office/drawing/2014/main" id="{0934AC4E-DF92-4E6F-8B65-6CEE2444C5E6}"/>
                </a:ext>
              </a:extLst>
            </p:cNvPr>
            <p:cNvSpPr txBox="1"/>
            <p:nvPr/>
          </p:nvSpPr>
          <p:spPr>
            <a:xfrm>
              <a:off x="5833298" y="2131839"/>
              <a:ext cx="2339102" cy="577081"/>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地震仪监测并</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及时处理，传达至震波传达相关部门</a:t>
              </a:r>
            </a:p>
          </p:txBody>
        </p:sp>
      </p:grpSp>
      <p:grpSp>
        <p:nvGrpSpPr>
          <p:cNvPr id="81" name="组合 80">
            <a:extLst>
              <a:ext uri="{FF2B5EF4-FFF2-40B4-BE49-F238E27FC236}">
                <a16:creationId xmlns:a16="http://schemas.microsoft.com/office/drawing/2014/main" id="{B67D54CE-E303-470D-B2B7-04BD100D20BD}"/>
              </a:ext>
            </a:extLst>
          </p:cNvPr>
          <p:cNvGrpSpPr/>
          <p:nvPr/>
        </p:nvGrpSpPr>
        <p:grpSpPr>
          <a:xfrm>
            <a:off x="1005161" y="3306266"/>
            <a:ext cx="3888432" cy="2966159"/>
            <a:chOff x="2339752" y="2546982"/>
            <a:chExt cx="3284527" cy="2505491"/>
          </a:xfrm>
        </p:grpSpPr>
        <p:sp>
          <p:nvSpPr>
            <p:cNvPr id="82" name="六边形 280">
              <a:extLst>
                <a:ext uri="{FF2B5EF4-FFF2-40B4-BE49-F238E27FC236}">
                  <a16:creationId xmlns:a16="http://schemas.microsoft.com/office/drawing/2014/main" id="{B7BE6D53-4E94-499F-A022-33AA23FC0E43}"/>
                </a:ext>
              </a:extLst>
            </p:cNvPr>
            <p:cNvSpPr/>
            <p:nvPr/>
          </p:nvSpPr>
          <p:spPr>
            <a:xfrm>
              <a:off x="4549966" y="2865074"/>
              <a:ext cx="1074313" cy="2187399"/>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712673" h="1451067">
                  <a:moveTo>
                    <a:pt x="19699" y="839836"/>
                  </a:moveTo>
                  <a:cubicBezTo>
                    <a:pt x="18994" y="729876"/>
                    <a:pt x="705" y="575953"/>
                    <a:pt x="0" y="465993"/>
                  </a:cubicBezTo>
                  <a:lnTo>
                    <a:pt x="712673" y="0"/>
                  </a:lnTo>
                  <a:lnTo>
                    <a:pt x="675391" y="751912"/>
                  </a:lnTo>
                  <a:lnTo>
                    <a:pt x="62043" y="1451067"/>
                  </a:lnTo>
                  <a:lnTo>
                    <a:pt x="35168" y="1108168"/>
                  </a:lnTo>
                  <a:lnTo>
                    <a:pt x="19699" y="83983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六边形 280">
              <a:extLst>
                <a:ext uri="{FF2B5EF4-FFF2-40B4-BE49-F238E27FC236}">
                  <a16:creationId xmlns:a16="http://schemas.microsoft.com/office/drawing/2014/main" id="{4FBAB0D7-5FCB-4E09-9B32-A860B9EA3B70}"/>
                </a:ext>
              </a:extLst>
            </p:cNvPr>
            <p:cNvSpPr/>
            <p:nvPr/>
          </p:nvSpPr>
          <p:spPr>
            <a:xfrm>
              <a:off x="2360352" y="3155227"/>
              <a:ext cx="2303740" cy="1888929"/>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2178875 w 2178875"/>
                <a:gd name="connsiteY2-216" fmla="*/ 211014 h 1662081"/>
                <a:gd name="connsiteX3-217" fmla="*/ 1429416 w 2178875"/>
                <a:gd name="connsiteY3-218" fmla="*/ 778287 h 1662081"/>
                <a:gd name="connsiteX4-219" fmla="*/ 1528245 w 2178875"/>
                <a:gd name="connsiteY4-220" fmla="*/ 1662081 h 1662081"/>
                <a:gd name="connsiteX5-221" fmla="*/ 129770 w 2178875"/>
                <a:gd name="connsiteY5-222" fmla="*/ 1292805 h 1662081"/>
                <a:gd name="connsiteX6-223" fmla="*/ 0 w 2178875"/>
                <a:gd name="connsiteY6-224" fmla="*/ 409011 h 1662081"/>
                <a:gd name="connsiteX0-225" fmla="*/ 0 w 2178875"/>
                <a:gd name="connsiteY0-226" fmla="*/ 409011 h 1662081"/>
                <a:gd name="connsiteX1-227" fmla="*/ 868325 w 2178875"/>
                <a:gd name="connsiteY1-228" fmla="*/ 0 h 1662081"/>
                <a:gd name="connsiteX2-229" fmla="*/ 2178875 w 2178875"/>
                <a:gd name="connsiteY2-230" fmla="*/ 211014 h 1662081"/>
                <a:gd name="connsiteX3-231" fmla="*/ 1464585 w 2178875"/>
                <a:gd name="connsiteY3-232" fmla="*/ 760703 h 1662081"/>
                <a:gd name="connsiteX4-233" fmla="*/ 1528245 w 2178875"/>
                <a:gd name="connsiteY4-234" fmla="*/ 1662081 h 1662081"/>
                <a:gd name="connsiteX5-235" fmla="*/ 129770 w 2178875"/>
                <a:gd name="connsiteY5-236" fmla="*/ 1292805 h 1662081"/>
                <a:gd name="connsiteX6-237" fmla="*/ 0 w 2178875"/>
                <a:gd name="connsiteY6-238" fmla="*/ 409011 h 1662081"/>
                <a:gd name="connsiteX0-239" fmla="*/ 0 w 2178875"/>
                <a:gd name="connsiteY0-240" fmla="*/ 409011 h 1662081"/>
                <a:gd name="connsiteX1-241" fmla="*/ 868325 w 2178875"/>
                <a:gd name="connsiteY1-242" fmla="*/ 0 h 1662081"/>
                <a:gd name="connsiteX2-243" fmla="*/ 2178875 w 2178875"/>
                <a:gd name="connsiteY2-244" fmla="*/ 211014 h 1662081"/>
                <a:gd name="connsiteX3-245" fmla="*/ 1473377 w 2178875"/>
                <a:gd name="connsiteY3-246" fmla="*/ 751911 h 1662081"/>
                <a:gd name="connsiteX4-247" fmla="*/ 1528245 w 2178875"/>
                <a:gd name="connsiteY4-248" fmla="*/ 1662081 h 1662081"/>
                <a:gd name="connsiteX5-249" fmla="*/ 129770 w 2178875"/>
                <a:gd name="connsiteY5-250" fmla="*/ 1292805 h 1662081"/>
                <a:gd name="connsiteX6-251" fmla="*/ 0 w 2178875"/>
                <a:gd name="connsiteY6-252" fmla="*/ 409011 h 1662081"/>
                <a:gd name="connsiteX0-253" fmla="*/ 0 w 1528245"/>
                <a:gd name="connsiteY0-254" fmla="*/ 409011 h 1662081"/>
                <a:gd name="connsiteX1-255" fmla="*/ 868325 w 1528245"/>
                <a:gd name="connsiteY1-256" fmla="*/ 0 h 1662081"/>
                <a:gd name="connsiteX2-257" fmla="*/ 517129 w 1528245"/>
                <a:gd name="connsiteY2-258" fmla="*/ 580291 h 1662081"/>
                <a:gd name="connsiteX3-259" fmla="*/ 1473377 w 1528245"/>
                <a:gd name="connsiteY3-260" fmla="*/ 751911 h 1662081"/>
                <a:gd name="connsiteX4-261" fmla="*/ 1528245 w 1528245"/>
                <a:gd name="connsiteY4-262" fmla="*/ 1662081 h 1662081"/>
                <a:gd name="connsiteX5-263" fmla="*/ 129770 w 1528245"/>
                <a:gd name="connsiteY5-264" fmla="*/ 1292805 h 1662081"/>
                <a:gd name="connsiteX6-265" fmla="*/ 0 w 1528245"/>
                <a:gd name="connsiteY6-266" fmla="*/ 409011 h 1662081"/>
                <a:gd name="connsiteX0-267" fmla="*/ 0 w 1528245"/>
                <a:gd name="connsiteY0-268" fmla="*/ 409011 h 1662081"/>
                <a:gd name="connsiteX1-269" fmla="*/ 868325 w 1528245"/>
                <a:gd name="connsiteY1-270" fmla="*/ 0 h 1662081"/>
                <a:gd name="connsiteX2-271" fmla="*/ 1473377 w 1528245"/>
                <a:gd name="connsiteY2-272" fmla="*/ 751911 h 1662081"/>
                <a:gd name="connsiteX3-273" fmla="*/ 1528245 w 1528245"/>
                <a:gd name="connsiteY3-274" fmla="*/ 1662081 h 1662081"/>
                <a:gd name="connsiteX4-275" fmla="*/ 129770 w 1528245"/>
                <a:gd name="connsiteY4-276" fmla="*/ 1292805 h 1662081"/>
                <a:gd name="connsiteX5-277" fmla="*/ 0 w 1528245"/>
                <a:gd name="connsiteY5-278" fmla="*/ 409011 h 1662081"/>
                <a:gd name="connsiteX0-279" fmla="*/ 0 w 1528245"/>
                <a:gd name="connsiteY0-280" fmla="*/ 0 h 1253070"/>
                <a:gd name="connsiteX1-281" fmla="*/ 586971 w 1528245"/>
                <a:gd name="connsiteY1-282" fmla="*/ 136112 h 1253070"/>
                <a:gd name="connsiteX2-283" fmla="*/ 1473377 w 1528245"/>
                <a:gd name="connsiteY2-284" fmla="*/ 342900 h 1253070"/>
                <a:gd name="connsiteX3-285" fmla="*/ 1528245 w 1528245"/>
                <a:gd name="connsiteY3-286" fmla="*/ 1253070 h 1253070"/>
                <a:gd name="connsiteX4-287" fmla="*/ 129770 w 1528245"/>
                <a:gd name="connsiteY4-288" fmla="*/ 883794 h 1253070"/>
                <a:gd name="connsiteX5-289" fmla="*/ 0 w 1528245"/>
                <a:gd name="connsiteY5-290" fmla="*/ 0 h 1253070"/>
                <a:gd name="connsiteX0-291" fmla="*/ 0 w 1528245"/>
                <a:gd name="connsiteY0-292" fmla="*/ 0 h 1253070"/>
                <a:gd name="connsiteX1-293" fmla="*/ 1473377 w 1528245"/>
                <a:gd name="connsiteY1-294" fmla="*/ 342900 h 1253070"/>
                <a:gd name="connsiteX2-295" fmla="*/ 1528245 w 1528245"/>
                <a:gd name="connsiteY2-296" fmla="*/ 1253070 h 1253070"/>
                <a:gd name="connsiteX3-297" fmla="*/ 129770 w 1528245"/>
                <a:gd name="connsiteY3-298" fmla="*/ 883794 h 1253070"/>
                <a:gd name="connsiteX4-299" fmla="*/ 0 w 1528245"/>
                <a:gd name="connsiteY4-300" fmla="*/ 0 h 1253070"/>
                <a:gd name="connsiteX0-301" fmla="*/ 0 w 1528245"/>
                <a:gd name="connsiteY0-302" fmla="*/ 0 h 1253070"/>
                <a:gd name="connsiteX1-303" fmla="*/ 1473377 w 1528245"/>
                <a:gd name="connsiteY1-304" fmla="*/ 290146 h 1253070"/>
                <a:gd name="connsiteX2-305" fmla="*/ 1528245 w 1528245"/>
                <a:gd name="connsiteY2-306" fmla="*/ 1253070 h 1253070"/>
                <a:gd name="connsiteX3-307" fmla="*/ 129770 w 1528245"/>
                <a:gd name="connsiteY3-308" fmla="*/ 883794 h 1253070"/>
                <a:gd name="connsiteX4-309" fmla="*/ 0 w 1528245"/>
                <a:gd name="connsiteY4-310" fmla="*/ 0 h 1253070"/>
                <a:gd name="connsiteX0-311" fmla="*/ 0 w 1528245"/>
                <a:gd name="connsiteY0-312" fmla="*/ 0 h 1253070"/>
                <a:gd name="connsiteX1-313" fmla="*/ 1455792 w 1528245"/>
                <a:gd name="connsiteY1-314" fmla="*/ 254976 h 1253070"/>
                <a:gd name="connsiteX2-315" fmla="*/ 1528245 w 1528245"/>
                <a:gd name="connsiteY2-316" fmla="*/ 1253070 h 1253070"/>
                <a:gd name="connsiteX3-317" fmla="*/ 129770 w 1528245"/>
                <a:gd name="connsiteY3-318" fmla="*/ 883794 h 1253070"/>
                <a:gd name="connsiteX4-319" fmla="*/ 0 w 1528245"/>
                <a:gd name="connsiteY4-320" fmla="*/ 0 h 1253070"/>
                <a:gd name="connsiteX0-321" fmla="*/ 0 w 1528245"/>
                <a:gd name="connsiteY0-322" fmla="*/ 0 h 1253070"/>
                <a:gd name="connsiteX1-323" fmla="*/ 1462142 w 1528245"/>
                <a:gd name="connsiteY1-324" fmla="*/ 261326 h 1253070"/>
                <a:gd name="connsiteX2-325" fmla="*/ 1528245 w 1528245"/>
                <a:gd name="connsiteY2-326" fmla="*/ 1253070 h 1253070"/>
                <a:gd name="connsiteX3-327" fmla="*/ 129770 w 1528245"/>
                <a:gd name="connsiteY3-328" fmla="*/ 883794 h 1253070"/>
                <a:gd name="connsiteX4-329" fmla="*/ 0 w 1528245"/>
                <a:gd name="connsiteY4-330" fmla="*/ 0 h 1253070"/>
                <a:gd name="connsiteX0-331" fmla="*/ 0 w 1528245"/>
                <a:gd name="connsiteY0-332" fmla="*/ 0 h 1253070"/>
                <a:gd name="connsiteX1-333" fmla="*/ 1471667 w 1528245"/>
                <a:gd name="connsiteY1-334" fmla="*/ 270851 h 1253070"/>
                <a:gd name="connsiteX2-335" fmla="*/ 1528245 w 1528245"/>
                <a:gd name="connsiteY2-336" fmla="*/ 1253070 h 1253070"/>
                <a:gd name="connsiteX3-337" fmla="*/ 129770 w 1528245"/>
                <a:gd name="connsiteY3-338" fmla="*/ 883794 h 1253070"/>
                <a:gd name="connsiteX4-339" fmla="*/ 0 w 1528245"/>
                <a:gd name="connsiteY4-340" fmla="*/ 0 h 12530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8245" h="1253070">
                  <a:moveTo>
                    <a:pt x="0" y="0"/>
                  </a:moveTo>
                  <a:lnTo>
                    <a:pt x="1471667" y="270851"/>
                  </a:lnTo>
                  <a:lnTo>
                    <a:pt x="1528245" y="1253070"/>
                  </a:lnTo>
                  <a:lnTo>
                    <a:pt x="129770" y="883794"/>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六边形 280">
              <a:extLst>
                <a:ext uri="{FF2B5EF4-FFF2-40B4-BE49-F238E27FC236}">
                  <a16:creationId xmlns:a16="http://schemas.microsoft.com/office/drawing/2014/main" id="{FBDE03E5-F772-4D84-A9E9-F17F9242FF79}"/>
                </a:ext>
              </a:extLst>
            </p:cNvPr>
            <p:cNvSpPr/>
            <p:nvPr/>
          </p:nvSpPr>
          <p:spPr>
            <a:xfrm>
              <a:off x="4567407" y="3048000"/>
              <a:ext cx="1048120" cy="1001731"/>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 name="connsiteX0-281" fmla="*/ 35168 w 712673"/>
                <a:gd name="connsiteY0-282" fmla="*/ 1108168 h 1451067"/>
                <a:gd name="connsiteX1-283" fmla="*/ 0 w 712673"/>
                <a:gd name="connsiteY1-284" fmla="*/ 465993 h 1451067"/>
                <a:gd name="connsiteX2-285" fmla="*/ 712673 w 712673"/>
                <a:gd name="connsiteY2-286" fmla="*/ 0 h 1451067"/>
                <a:gd name="connsiteX3-287" fmla="*/ 675391 w 712673"/>
                <a:gd name="connsiteY3-288" fmla="*/ 751912 h 1451067"/>
                <a:gd name="connsiteX4-289" fmla="*/ 62043 w 712673"/>
                <a:gd name="connsiteY4-290" fmla="*/ 1451067 h 1451067"/>
                <a:gd name="connsiteX5-291" fmla="*/ 35168 w 712673"/>
                <a:gd name="connsiteY5-292" fmla="*/ 1108168 h 1451067"/>
                <a:gd name="connsiteX0-293" fmla="*/ 62043 w 712673"/>
                <a:gd name="connsiteY0-294" fmla="*/ 1451067 h 1451067"/>
                <a:gd name="connsiteX1-295" fmla="*/ 0 w 712673"/>
                <a:gd name="connsiteY1-296" fmla="*/ 465993 h 1451067"/>
                <a:gd name="connsiteX2-297" fmla="*/ 712673 w 712673"/>
                <a:gd name="connsiteY2-298" fmla="*/ 0 h 1451067"/>
                <a:gd name="connsiteX3-299" fmla="*/ 675391 w 712673"/>
                <a:gd name="connsiteY3-300" fmla="*/ 751912 h 1451067"/>
                <a:gd name="connsiteX4-301" fmla="*/ 62043 w 712673"/>
                <a:gd name="connsiteY4-302" fmla="*/ 1451067 h 1451067"/>
                <a:gd name="connsiteX0-303" fmla="*/ 62043 w 695297"/>
                <a:gd name="connsiteY0-304" fmla="*/ 2555907 h 2555907"/>
                <a:gd name="connsiteX1-305" fmla="*/ 0 w 695297"/>
                <a:gd name="connsiteY1-306" fmla="*/ 1570833 h 2555907"/>
                <a:gd name="connsiteX2-307" fmla="*/ 695297 w 695297"/>
                <a:gd name="connsiteY2-308" fmla="*/ 0 h 2555907"/>
                <a:gd name="connsiteX3-309" fmla="*/ 675391 w 695297"/>
                <a:gd name="connsiteY3-310" fmla="*/ 1856752 h 2555907"/>
                <a:gd name="connsiteX4-311" fmla="*/ 62043 w 695297"/>
                <a:gd name="connsiteY4-312" fmla="*/ 2555907 h 2555907"/>
                <a:gd name="connsiteX0-313" fmla="*/ 14653 w 695297"/>
                <a:gd name="connsiteY0-314" fmla="*/ 2318366 h 2318366"/>
                <a:gd name="connsiteX1-315" fmla="*/ 0 w 695297"/>
                <a:gd name="connsiteY1-316" fmla="*/ 1570833 h 2318366"/>
                <a:gd name="connsiteX2-317" fmla="*/ 695297 w 695297"/>
                <a:gd name="connsiteY2-318" fmla="*/ 0 h 2318366"/>
                <a:gd name="connsiteX3-319" fmla="*/ 675391 w 695297"/>
                <a:gd name="connsiteY3-320" fmla="*/ 1856752 h 2318366"/>
                <a:gd name="connsiteX4-321" fmla="*/ 14653 w 695297"/>
                <a:gd name="connsiteY4-322" fmla="*/ 2318366 h 2318366"/>
                <a:gd name="connsiteX0-323" fmla="*/ 14653 w 695297"/>
                <a:gd name="connsiteY0-324" fmla="*/ 2318366 h 2318366"/>
                <a:gd name="connsiteX1-325" fmla="*/ 0 w 695297"/>
                <a:gd name="connsiteY1-326" fmla="*/ 1570833 h 2318366"/>
                <a:gd name="connsiteX2-327" fmla="*/ 695297 w 695297"/>
                <a:gd name="connsiteY2-328" fmla="*/ 0 h 2318366"/>
                <a:gd name="connsiteX3-329" fmla="*/ 684869 w 695297"/>
                <a:gd name="connsiteY3-330" fmla="*/ 845826 h 2318366"/>
                <a:gd name="connsiteX4-331" fmla="*/ 14653 w 695297"/>
                <a:gd name="connsiteY4-332" fmla="*/ 2318366 h 2318366"/>
                <a:gd name="connsiteX0-333" fmla="*/ 14653 w 695297"/>
                <a:gd name="connsiteY0-334" fmla="*/ 2318366 h 2318366"/>
                <a:gd name="connsiteX1-335" fmla="*/ 0 w 695297"/>
                <a:gd name="connsiteY1-336" fmla="*/ 1570833 h 2318366"/>
                <a:gd name="connsiteX2-337" fmla="*/ 695297 w 695297"/>
                <a:gd name="connsiteY2-338" fmla="*/ 0 h 2318366"/>
                <a:gd name="connsiteX3-339" fmla="*/ 684869 w 695297"/>
                <a:gd name="connsiteY3-340" fmla="*/ 807158 h 2318366"/>
                <a:gd name="connsiteX4-341" fmla="*/ 14653 w 695297"/>
                <a:gd name="connsiteY4-342" fmla="*/ 2318366 h 2318366"/>
                <a:gd name="connsiteX0-343" fmla="*/ 14653 w 695297"/>
                <a:gd name="connsiteY0-344" fmla="*/ 2318366 h 2318366"/>
                <a:gd name="connsiteX1-345" fmla="*/ 0 w 695297"/>
                <a:gd name="connsiteY1-346" fmla="*/ 1570833 h 2318366"/>
                <a:gd name="connsiteX2-347" fmla="*/ 695297 w 695297"/>
                <a:gd name="connsiteY2-348" fmla="*/ 0 h 2318366"/>
                <a:gd name="connsiteX3-349" fmla="*/ 684869 w 695297"/>
                <a:gd name="connsiteY3-350" fmla="*/ 774012 h 2318366"/>
                <a:gd name="connsiteX4-351" fmla="*/ 14653 w 695297"/>
                <a:gd name="connsiteY4-352" fmla="*/ 2318366 h 2318366"/>
                <a:gd name="connsiteX0-353" fmla="*/ 14653 w 695297"/>
                <a:gd name="connsiteY0-354" fmla="*/ 2318366 h 2318366"/>
                <a:gd name="connsiteX1-355" fmla="*/ 0 w 695297"/>
                <a:gd name="connsiteY1-356" fmla="*/ 1570833 h 2318366"/>
                <a:gd name="connsiteX2-357" fmla="*/ 695297 w 695297"/>
                <a:gd name="connsiteY2-358" fmla="*/ 0 h 2318366"/>
                <a:gd name="connsiteX3-359" fmla="*/ 684869 w 695297"/>
                <a:gd name="connsiteY3-360" fmla="*/ 685625 h 2318366"/>
                <a:gd name="connsiteX4-361" fmla="*/ 14653 w 695297"/>
                <a:gd name="connsiteY4-362" fmla="*/ 2318366 h 2318366"/>
                <a:gd name="connsiteX0-363" fmla="*/ 11494 w 695297"/>
                <a:gd name="connsiteY0-364" fmla="*/ 2340463 h 2340463"/>
                <a:gd name="connsiteX1-365" fmla="*/ 0 w 695297"/>
                <a:gd name="connsiteY1-366" fmla="*/ 1570833 h 2340463"/>
                <a:gd name="connsiteX2-367" fmla="*/ 695297 w 695297"/>
                <a:gd name="connsiteY2-368" fmla="*/ 0 h 2340463"/>
                <a:gd name="connsiteX3-369" fmla="*/ 684869 w 695297"/>
                <a:gd name="connsiteY3-370" fmla="*/ 685625 h 2340463"/>
                <a:gd name="connsiteX4-371" fmla="*/ 11494 w 695297"/>
                <a:gd name="connsiteY4-372" fmla="*/ 2340463 h 2340463"/>
                <a:gd name="connsiteX0-373" fmla="*/ 11494 w 695297"/>
                <a:gd name="connsiteY0-374" fmla="*/ 2323890 h 2323890"/>
                <a:gd name="connsiteX1-375" fmla="*/ 0 w 695297"/>
                <a:gd name="connsiteY1-376" fmla="*/ 1570833 h 2323890"/>
                <a:gd name="connsiteX2-377" fmla="*/ 695297 w 695297"/>
                <a:gd name="connsiteY2-378" fmla="*/ 0 h 2323890"/>
                <a:gd name="connsiteX3-379" fmla="*/ 684869 w 695297"/>
                <a:gd name="connsiteY3-380" fmla="*/ 685625 h 2323890"/>
                <a:gd name="connsiteX4-381" fmla="*/ 11494 w 695297"/>
                <a:gd name="connsiteY4-382" fmla="*/ 2323890 h 23238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5297" h="2323890">
                  <a:moveTo>
                    <a:pt x="11494" y="2323890"/>
                  </a:moveTo>
                  <a:lnTo>
                    <a:pt x="0" y="1570833"/>
                  </a:lnTo>
                  <a:lnTo>
                    <a:pt x="695297" y="0"/>
                  </a:lnTo>
                  <a:lnTo>
                    <a:pt x="684869" y="685625"/>
                  </a:lnTo>
                  <a:lnTo>
                    <a:pt x="11494" y="232389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六边形 280">
              <a:extLst>
                <a:ext uri="{FF2B5EF4-FFF2-40B4-BE49-F238E27FC236}">
                  <a16:creationId xmlns:a16="http://schemas.microsoft.com/office/drawing/2014/main" id="{ECA7B020-9567-40B8-A58F-A54AF08BDE14}"/>
                </a:ext>
              </a:extLst>
            </p:cNvPr>
            <p:cNvSpPr/>
            <p:nvPr/>
          </p:nvSpPr>
          <p:spPr>
            <a:xfrm>
              <a:off x="3108171" y="3574106"/>
              <a:ext cx="1481615" cy="1065996"/>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 name="connsiteX0-281" fmla="*/ 35168 w 712673"/>
                <a:gd name="connsiteY0-282" fmla="*/ 1108168 h 1451067"/>
                <a:gd name="connsiteX1-283" fmla="*/ 0 w 712673"/>
                <a:gd name="connsiteY1-284" fmla="*/ 465993 h 1451067"/>
                <a:gd name="connsiteX2-285" fmla="*/ 712673 w 712673"/>
                <a:gd name="connsiteY2-286" fmla="*/ 0 h 1451067"/>
                <a:gd name="connsiteX3-287" fmla="*/ 675391 w 712673"/>
                <a:gd name="connsiteY3-288" fmla="*/ 751912 h 1451067"/>
                <a:gd name="connsiteX4-289" fmla="*/ 62043 w 712673"/>
                <a:gd name="connsiteY4-290" fmla="*/ 1451067 h 1451067"/>
                <a:gd name="connsiteX5-291" fmla="*/ 35168 w 712673"/>
                <a:gd name="connsiteY5-292" fmla="*/ 1108168 h 1451067"/>
                <a:gd name="connsiteX0-293" fmla="*/ 62043 w 712673"/>
                <a:gd name="connsiteY0-294" fmla="*/ 1451067 h 1451067"/>
                <a:gd name="connsiteX1-295" fmla="*/ 0 w 712673"/>
                <a:gd name="connsiteY1-296" fmla="*/ 465993 h 1451067"/>
                <a:gd name="connsiteX2-297" fmla="*/ 712673 w 712673"/>
                <a:gd name="connsiteY2-298" fmla="*/ 0 h 1451067"/>
                <a:gd name="connsiteX3-299" fmla="*/ 675391 w 712673"/>
                <a:gd name="connsiteY3-300" fmla="*/ 751912 h 1451067"/>
                <a:gd name="connsiteX4-301" fmla="*/ 62043 w 712673"/>
                <a:gd name="connsiteY4-302" fmla="*/ 1451067 h 1451067"/>
                <a:gd name="connsiteX0-303" fmla="*/ 62043 w 695297"/>
                <a:gd name="connsiteY0-304" fmla="*/ 2555907 h 2555907"/>
                <a:gd name="connsiteX1-305" fmla="*/ 0 w 695297"/>
                <a:gd name="connsiteY1-306" fmla="*/ 1570833 h 2555907"/>
                <a:gd name="connsiteX2-307" fmla="*/ 695297 w 695297"/>
                <a:gd name="connsiteY2-308" fmla="*/ 0 h 2555907"/>
                <a:gd name="connsiteX3-309" fmla="*/ 675391 w 695297"/>
                <a:gd name="connsiteY3-310" fmla="*/ 1856752 h 2555907"/>
                <a:gd name="connsiteX4-311" fmla="*/ 62043 w 695297"/>
                <a:gd name="connsiteY4-312" fmla="*/ 2555907 h 2555907"/>
                <a:gd name="connsiteX0-313" fmla="*/ 14653 w 695297"/>
                <a:gd name="connsiteY0-314" fmla="*/ 2318366 h 2318366"/>
                <a:gd name="connsiteX1-315" fmla="*/ 0 w 695297"/>
                <a:gd name="connsiteY1-316" fmla="*/ 1570833 h 2318366"/>
                <a:gd name="connsiteX2-317" fmla="*/ 695297 w 695297"/>
                <a:gd name="connsiteY2-318" fmla="*/ 0 h 2318366"/>
                <a:gd name="connsiteX3-319" fmla="*/ 675391 w 695297"/>
                <a:gd name="connsiteY3-320" fmla="*/ 1856752 h 2318366"/>
                <a:gd name="connsiteX4-321" fmla="*/ 14653 w 695297"/>
                <a:gd name="connsiteY4-322" fmla="*/ 2318366 h 2318366"/>
                <a:gd name="connsiteX0-323" fmla="*/ 14653 w 695297"/>
                <a:gd name="connsiteY0-324" fmla="*/ 2318366 h 2318366"/>
                <a:gd name="connsiteX1-325" fmla="*/ 0 w 695297"/>
                <a:gd name="connsiteY1-326" fmla="*/ 1570833 h 2318366"/>
                <a:gd name="connsiteX2-327" fmla="*/ 695297 w 695297"/>
                <a:gd name="connsiteY2-328" fmla="*/ 0 h 2318366"/>
                <a:gd name="connsiteX3-329" fmla="*/ 684869 w 695297"/>
                <a:gd name="connsiteY3-330" fmla="*/ 845826 h 2318366"/>
                <a:gd name="connsiteX4-331" fmla="*/ 14653 w 695297"/>
                <a:gd name="connsiteY4-332" fmla="*/ 2318366 h 2318366"/>
                <a:gd name="connsiteX0-333" fmla="*/ 14653 w 695297"/>
                <a:gd name="connsiteY0-334" fmla="*/ 2318366 h 2318366"/>
                <a:gd name="connsiteX1-335" fmla="*/ 0 w 695297"/>
                <a:gd name="connsiteY1-336" fmla="*/ 1570833 h 2318366"/>
                <a:gd name="connsiteX2-337" fmla="*/ 695297 w 695297"/>
                <a:gd name="connsiteY2-338" fmla="*/ 0 h 2318366"/>
                <a:gd name="connsiteX3-339" fmla="*/ 684869 w 695297"/>
                <a:gd name="connsiteY3-340" fmla="*/ 807158 h 2318366"/>
                <a:gd name="connsiteX4-341" fmla="*/ 14653 w 695297"/>
                <a:gd name="connsiteY4-342" fmla="*/ 2318366 h 2318366"/>
                <a:gd name="connsiteX0-343" fmla="*/ 14653 w 695297"/>
                <a:gd name="connsiteY0-344" fmla="*/ 2318366 h 2318366"/>
                <a:gd name="connsiteX1-345" fmla="*/ 0 w 695297"/>
                <a:gd name="connsiteY1-346" fmla="*/ 1570833 h 2318366"/>
                <a:gd name="connsiteX2-347" fmla="*/ 695297 w 695297"/>
                <a:gd name="connsiteY2-348" fmla="*/ 0 h 2318366"/>
                <a:gd name="connsiteX3-349" fmla="*/ 684869 w 695297"/>
                <a:gd name="connsiteY3-350" fmla="*/ 774012 h 2318366"/>
                <a:gd name="connsiteX4-351" fmla="*/ 14653 w 695297"/>
                <a:gd name="connsiteY4-352" fmla="*/ 2318366 h 2318366"/>
                <a:gd name="connsiteX0-353" fmla="*/ 14653 w 695297"/>
                <a:gd name="connsiteY0-354" fmla="*/ 2318366 h 2318366"/>
                <a:gd name="connsiteX1-355" fmla="*/ 0 w 695297"/>
                <a:gd name="connsiteY1-356" fmla="*/ 1570833 h 2318366"/>
                <a:gd name="connsiteX2-357" fmla="*/ 695297 w 695297"/>
                <a:gd name="connsiteY2-358" fmla="*/ 0 h 2318366"/>
                <a:gd name="connsiteX3-359" fmla="*/ 684869 w 695297"/>
                <a:gd name="connsiteY3-360" fmla="*/ 685625 h 2318366"/>
                <a:gd name="connsiteX4-361" fmla="*/ 14653 w 695297"/>
                <a:gd name="connsiteY4-362" fmla="*/ 2318366 h 2318366"/>
                <a:gd name="connsiteX0-363" fmla="*/ 778723 w 1459367"/>
                <a:gd name="connsiteY0-364" fmla="*/ 3215575 h 3215575"/>
                <a:gd name="connsiteX1-365" fmla="*/ 0 w 1459367"/>
                <a:gd name="connsiteY1-366" fmla="*/ 0 h 3215575"/>
                <a:gd name="connsiteX2-367" fmla="*/ 1459367 w 1459367"/>
                <a:gd name="connsiteY2-368" fmla="*/ 897209 h 3215575"/>
                <a:gd name="connsiteX3-369" fmla="*/ 1448939 w 1459367"/>
                <a:gd name="connsiteY3-370" fmla="*/ 1582834 h 3215575"/>
                <a:gd name="connsiteX4-371" fmla="*/ 778723 w 1459367"/>
                <a:gd name="connsiteY4-372" fmla="*/ 3215575 h 3215575"/>
                <a:gd name="connsiteX0-373" fmla="*/ 37983 w 1459367"/>
                <a:gd name="connsiteY0-374" fmla="*/ 665943 h 1582834"/>
                <a:gd name="connsiteX1-375" fmla="*/ 0 w 1459367"/>
                <a:gd name="connsiteY1-376" fmla="*/ 0 h 1582834"/>
                <a:gd name="connsiteX2-377" fmla="*/ 1459367 w 1459367"/>
                <a:gd name="connsiteY2-378" fmla="*/ 897209 h 1582834"/>
                <a:gd name="connsiteX3-379" fmla="*/ 1448939 w 1459367"/>
                <a:gd name="connsiteY3-380" fmla="*/ 1582834 h 1582834"/>
                <a:gd name="connsiteX4-381" fmla="*/ 37983 w 1459367"/>
                <a:gd name="connsiteY4-382" fmla="*/ 665943 h 1582834"/>
                <a:gd name="connsiteX0-383" fmla="*/ 28505 w 1459367"/>
                <a:gd name="connsiteY0-384" fmla="*/ 671467 h 1582834"/>
                <a:gd name="connsiteX1-385" fmla="*/ 0 w 1459367"/>
                <a:gd name="connsiteY1-386" fmla="*/ 0 h 1582834"/>
                <a:gd name="connsiteX2-387" fmla="*/ 1459367 w 1459367"/>
                <a:gd name="connsiteY2-388" fmla="*/ 897209 h 1582834"/>
                <a:gd name="connsiteX3-389" fmla="*/ 1448939 w 1459367"/>
                <a:gd name="connsiteY3-390" fmla="*/ 1582834 h 1582834"/>
                <a:gd name="connsiteX4-391" fmla="*/ 28505 w 1459367"/>
                <a:gd name="connsiteY4-392" fmla="*/ 671467 h 1582834"/>
                <a:gd name="connsiteX0-393" fmla="*/ 28505 w 1474213"/>
                <a:gd name="connsiteY0-394" fmla="*/ 671467 h 1632551"/>
                <a:gd name="connsiteX1-395" fmla="*/ 0 w 1474213"/>
                <a:gd name="connsiteY1-396" fmla="*/ 0 h 1632551"/>
                <a:gd name="connsiteX2-397" fmla="*/ 1459367 w 1474213"/>
                <a:gd name="connsiteY2-398" fmla="*/ 897209 h 1632551"/>
                <a:gd name="connsiteX3-399" fmla="*/ 1474213 w 1474213"/>
                <a:gd name="connsiteY3-400" fmla="*/ 1632551 h 1632551"/>
                <a:gd name="connsiteX4-401" fmla="*/ 28505 w 1474213"/>
                <a:gd name="connsiteY4-402" fmla="*/ 671467 h 1632551"/>
                <a:gd name="connsiteX0-403" fmla="*/ 28505 w 1474213"/>
                <a:gd name="connsiteY0-404" fmla="*/ 671467 h 1632551"/>
                <a:gd name="connsiteX1-405" fmla="*/ 0 w 1474213"/>
                <a:gd name="connsiteY1-406" fmla="*/ 0 h 1632551"/>
                <a:gd name="connsiteX2-407" fmla="*/ 1462526 w 1474213"/>
                <a:gd name="connsiteY2-408" fmla="*/ 880636 h 1632551"/>
                <a:gd name="connsiteX3-409" fmla="*/ 1474213 w 1474213"/>
                <a:gd name="connsiteY3-410" fmla="*/ 1632551 h 1632551"/>
                <a:gd name="connsiteX4-411" fmla="*/ 28505 w 1474213"/>
                <a:gd name="connsiteY4-412" fmla="*/ 671467 h 1632551"/>
                <a:gd name="connsiteX0-413" fmla="*/ 28505 w 1474213"/>
                <a:gd name="connsiteY0-414" fmla="*/ 671467 h 1632551"/>
                <a:gd name="connsiteX1-415" fmla="*/ 0 w 1474213"/>
                <a:gd name="connsiteY1-416" fmla="*/ 0 h 1632551"/>
                <a:gd name="connsiteX2-417" fmla="*/ 1462526 w 1474213"/>
                <a:gd name="connsiteY2-418" fmla="*/ 880636 h 1632551"/>
                <a:gd name="connsiteX3-419" fmla="*/ 1474213 w 1474213"/>
                <a:gd name="connsiteY3-420" fmla="*/ 1632551 h 1632551"/>
                <a:gd name="connsiteX4-421" fmla="*/ 28505 w 1474213"/>
                <a:gd name="connsiteY4-422" fmla="*/ 671467 h 1632551"/>
                <a:gd name="connsiteX0-423" fmla="*/ 33244 w 1478952"/>
                <a:gd name="connsiteY0-424" fmla="*/ 787475 h 1748559"/>
                <a:gd name="connsiteX1-425" fmla="*/ 0 w 1478952"/>
                <a:gd name="connsiteY1-426" fmla="*/ 0 h 1748559"/>
                <a:gd name="connsiteX2-427" fmla="*/ 1467265 w 1478952"/>
                <a:gd name="connsiteY2-428" fmla="*/ 996644 h 1748559"/>
                <a:gd name="connsiteX3-429" fmla="*/ 1478952 w 1478952"/>
                <a:gd name="connsiteY3-430" fmla="*/ 1748559 h 1748559"/>
                <a:gd name="connsiteX4-431" fmla="*/ 33244 w 1478952"/>
                <a:gd name="connsiteY4-432" fmla="*/ 787475 h 1748559"/>
                <a:gd name="connsiteX0-433" fmla="*/ 28505 w 1478952"/>
                <a:gd name="connsiteY0-434" fmla="*/ 682516 h 1748559"/>
                <a:gd name="connsiteX1-435" fmla="*/ 0 w 1478952"/>
                <a:gd name="connsiteY1-436" fmla="*/ 0 h 1748559"/>
                <a:gd name="connsiteX2-437" fmla="*/ 1467265 w 1478952"/>
                <a:gd name="connsiteY2-438" fmla="*/ 996644 h 1748559"/>
                <a:gd name="connsiteX3-439" fmla="*/ 1478952 w 1478952"/>
                <a:gd name="connsiteY3-440" fmla="*/ 1748559 h 1748559"/>
                <a:gd name="connsiteX4-441" fmla="*/ 28505 w 1478952"/>
                <a:gd name="connsiteY4-442" fmla="*/ 682516 h 1748559"/>
                <a:gd name="connsiteX0-443" fmla="*/ 533997 w 1478952"/>
                <a:gd name="connsiteY0-444" fmla="*/ 3201552 h 3201552"/>
                <a:gd name="connsiteX1-445" fmla="*/ 0 w 1478952"/>
                <a:gd name="connsiteY1-446" fmla="*/ 0 h 3201552"/>
                <a:gd name="connsiteX2-447" fmla="*/ 1467265 w 1478952"/>
                <a:gd name="connsiteY2-448" fmla="*/ 996644 h 3201552"/>
                <a:gd name="connsiteX3-449" fmla="*/ 1478952 w 1478952"/>
                <a:gd name="connsiteY3-450" fmla="*/ 1748559 h 3201552"/>
                <a:gd name="connsiteX4-451" fmla="*/ 533997 w 1478952"/>
                <a:gd name="connsiteY4-452" fmla="*/ 3201552 h 3201552"/>
                <a:gd name="connsiteX0-453" fmla="*/ 533997 w 1478952"/>
                <a:gd name="connsiteY0-454" fmla="*/ 3201552 h 3201552"/>
                <a:gd name="connsiteX1-455" fmla="*/ 0 w 1478952"/>
                <a:gd name="connsiteY1-456" fmla="*/ 0 h 3201552"/>
                <a:gd name="connsiteX2-457" fmla="*/ 1467265 w 1478952"/>
                <a:gd name="connsiteY2-458" fmla="*/ 996644 h 3201552"/>
                <a:gd name="connsiteX3-459" fmla="*/ 1478952 w 1478952"/>
                <a:gd name="connsiteY3-460" fmla="*/ 1748559 h 3201552"/>
                <a:gd name="connsiteX4-461" fmla="*/ 533997 w 1478952"/>
                <a:gd name="connsiteY4-462" fmla="*/ 3201552 h 3201552"/>
                <a:gd name="connsiteX0-463" fmla="*/ 0 w 944955"/>
                <a:gd name="connsiteY0-464" fmla="*/ 2582841 h 2582841"/>
                <a:gd name="connsiteX1-465" fmla="*/ 359039 w 944955"/>
                <a:gd name="connsiteY1-466" fmla="*/ 0 h 2582841"/>
                <a:gd name="connsiteX2-467" fmla="*/ 933268 w 944955"/>
                <a:gd name="connsiteY2-468" fmla="*/ 377933 h 2582841"/>
                <a:gd name="connsiteX3-469" fmla="*/ 944955 w 944955"/>
                <a:gd name="connsiteY3-470" fmla="*/ 1129848 h 2582841"/>
                <a:gd name="connsiteX4-471" fmla="*/ 0 w 944955"/>
                <a:gd name="connsiteY4-472" fmla="*/ 2582841 h 2582841"/>
                <a:gd name="connsiteX0-473" fmla="*/ 0 w 944955"/>
                <a:gd name="connsiteY0-474" fmla="*/ 2612303 h 2612303"/>
                <a:gd name="connsiteX1-475" fmla="*/ 316915 w 944955"/>
                <a:gd name="connsiteY1-476" fmla="*/ 0 h 2612303"/>
                <a:gd name="connsiteX2-477" fmla="*/ 933268 w 944955"/>
                <a:gd name="connsiteY2-478" fmla="*/ 407395 h 2612303"/>
                <a:gd name="connsiteX3-479" fmla="*/ 944955 w 944955"/>
                <a:gd name="connsiteY3-480" fmla="*/ 1159310 h 2612303"/>
                <a:gd name="connsiteX4-481" fmla="*/ 0 w 944955"/>
                <a:gd name="connsiteY4-482" fmla="*/ 2612303 h 2612303"/>
                <a:gd name="connsiteX0-483" fmla="*/ 0 w 944955"/>
                <a:gd name="connsiteY0-484" fmla="*/ 2612303 h 2612303"/>
                <a:gd name="connsiteX1-485" fmla="*/ 316915 w 944955"/>
                <a:gd name="connsiteY1-486" fmla="*/ 0 h 2612303"/>
                <a:gd name="connsiteX2-487" fmla="*/ 933268 w 944955"/>
                <a:gd name="connsiteY2-488" fmla="*/ 407395 h 2612303"/>
                <a:gd name="connsiteX3-489" fmla="*/ 944955 w 944955"/>
                <a:gd name="connsiteY3-490" fmla="*/ 1159310 h 2612303"/>
                <a:gd name="connsiteX4-491" fmla="*/ 0 w 944955"/>
                <a:gd name="connsiteY4-492" fmla="*/ 2612303 h 2612303"/>
                <a:gd name="connsiteX0-493" fmla="*/ 0 w 944955"/>
                <a:gd name="connsiteY0-494" fmla="*/ 2612303 h 2633820"/>
                <a:gd name="connsiteX1-495" fmla="*/ 316915 w 944955"/>
                <a:gd name="connsiteY1-496" fmla="*/ 0 h 2633820"/>
                <a:gd name="connsiteX2-497" fmla="*/ 933268 w 944955"/>
                <a:gd name="connsiteY2-498" fmla="*/ 407395 h 2633820"/>
                <a:gd name="connsiteX3-499" fmla="*/ 944955 w 944955"/>
                <a:gd name="connsiteY3-500" fmla="*/ 1159310 h 2633820"/>
                <a:gd name="connsiteX4-501" fmla="*/ 250742 w 944955"/>
                <a:gd name="connsiteY4-502" fmla="*/ 827137 h 2633820"/>
                <a:gd name="connsiteX5-503" fmla="*/ 0 w 944955"/>
                <a:gd name="connsiteY5-504" fmla="*/ 2612303 h 2633820"/>
                <a:gd name="connsiteX0-505" fmla="*/ 0 w 944955"/>
                <a:gd name="connsiteY0-506" fmla="*/ 2553378 h 2574895"/>
                <a:gd name="connsiteX1-507" fmla="*/ 371677 w 944955"/>
                <a:gd name="connsiteY1-508" fmla="*/ 0 h 2574895"/>
                <a:gd name="connsiteX2-509" fmla="*/ 933268 w 944955"/>
                <a:gd name="connsiteY2-510" fmla="*/ 348470 h 2574895"/>
                <a:gd name="connsiteX3-511" fmla="*/ 944955 w 944955"/>
                <a:gd name="connsiteY3-512" fmla="*/ 1100385 h 2574895"/>
                <a:gd name="connsiteX4-513" fmla="*/ 250742 w 944955"/>
                <a:gd name="connsiteY4-514" fmla="*/ 768212 h 2574895"/>
                <a:gd name="connsiteX5-515" fmla="*/ 0 w 944955"/>
                <a:gd name="connsiteY5-516" fmla="*/ 2553378 h 2574895"/>
                <a:gd name="connsiteX0-517" fmla="*/ 0 w 982867"/>
                <a:gd name="connsiteY0-518" fmla="*/ 2450260 h 2472976"/>
                <a:gd name="connsiteX1-519" fmla="*/ 409589 w 982867"/>
                <a:gd name="connsiteY1-520" fmla="*/ 0 h 2472976"/>
                <a:gd name="connsiteX2-521" fmla="*/ 971180 w 982867"/>
                <a:gd name="connsiteY2-522" fmla="*/ 348470 h 2472976"/>
                <a:gd name="connsiteX3-523" fmla="*/ 982867 w 982867"/>
                <a:gd name="connsiteY3-524" fmla="*/ 1100385 h 2472976"/>
                <a:gd name="connsiteX4-525" fmla="*/ 288654 w 982867"/>
                <a:gd name="connsiteY4-526" fmla="*/ 768212 h 2472976"/>
                <a:gd name="connsiteX5-527" fmla="*/ 0 w 982867"/>
                <a:gd name="connsiteY5-528" fmla="*/ 2450260 h 2472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82867" h="2472976">
                  <a:moveTo>
                    <a:pt x="0" y="2450260"/>
                  </a:moveTo>
                  <a:cubicBezTo>
                    <a:pt x="105638" y="1579492"/>
                    <a:pt x="139666" y="531949"/>
                    <a:pt x="409589" y="0"/>
                  </a:cubicBezTo>
                  <a:lnTo>
                    <a:pt x="971180" y="348470"/>
                  </a:lnTo>
                  <a:lnTo>
                    <a:pt x="982867" y="1100385"/>
                  </a:lnTo>
                  <a:cubicBezTo>
                    <a:pt x="893685" y="1268550"/>
                    <a:pt x="446147" y="526047"/>
                    <a:pt x="288654" y="768212"/>
                  </a:cubicBezTo>
                  <a:cubicBezTo>
                    <a:pt x="131162" y="1010378"/>
                    <a:pt x="13544" y="2686324"/>
                    <a:pt x="0" y="245026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六边形 280">
              <a:extLst>
                <a:ext uri="{FF2B5EF4-FFF2-40B4-BE49-F238E27FC236}">
                  <a16:creationId xmlns:a16="http://schemas.microsoft.com/office/drawing/2014/main" id="{004BE022-EDB4-4E89-9997-0ADBCA69432C}"/>
                </a:ext>
              </a:extLst>
            </p:cNvPr>
            <p:cNvSpPr/>
            <p:nvPr/>
          </p:nvSpPr>
          <p:spPr>
            <a:xfrm>
              <a:off x="2360352" y="3294706"/>
              <a:ext cx="1365834" cy="563230"/>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 name="connsiteX0-281" fmla="*/ 35168 w 712673"/>
                <a:gd name="connsiteY0-282" fmla="*/ 1108168 h 1451067"/>
                <a:gd name="connsiteX1-283" fmla="*/ 0 w 712673"/>
                <a:gd name="connsiteY1-284" fmla="*/ 465993 h 1451067"/>
                <a:gd name="connsiteX2-285" fmla="*/ 712673 w 712673"/>
                <a:gd name="connsiteY2-286" fmla="*/ 0 h 1451067"/>
                <a:gd name="connsiteX3-287" fmla="*/ 675391 w 712673"/>
                <a:gd name="connsiteY3-288" fmla="*/ 751912 h 1451067"/>
                <a:gd name="connsiteX4-289" fmla="*/ 62043 w 712673"/>
                <a:gd name="connsiteY4-290" fmla="*/ 1451067 h 1451067"/>
                <a:gd name="connsiteX5-291" fmla="*/ 35168 w 712673"/>
                <a:gd name="connsiteY5-292" fmla="*/ 1108168 h 1451067"/>
                <a:gd name="connsiteX0-293" fmla="*/ 62043 w 712673"/>
                <a:gd name="connsiteY0-294" fmla="*/ 1451067 h 1451067"/>
                <a:gd name="connsiteX1-295" fmla="*/ 0 w 712673"/>
                <a:gd name="connsiteY1-296" fmla="*/ 465993 h 1451067"/>
                <a:gd name="connsiteX2-297" fmla="*/ 712673 w 712673"/>
                <a:gd name="connsiteY2-298" fmla="*/ 0 h 1451067"/>
                <a:gd name="connsiteX3-299" fmla="*/ 675391 w 712673"/>
                <a:gd name="connsiteY3-300" fmla="*/ 751912 h 1451067"/>
                <a:gd name="connsiteX4-301" fmla="*/ 62043 w 712673"/>
                <a:gd name="connsiteY4-302" fmla="*/ 1451067 h 1451067"/>
                <a:gd name="connsiteX0-303" fmla="*/ 62043 w 695297"/>
                <a:gd name="connsiteY0-304" fmla="*/ 2555907 h 2555907"/>
                <a:gd name="connsiteX1-305" fmla="*/ 0 w 695297"/>
                <a:gd name="connsiteY1-306" fmla="*/ 1570833 h 2555907"/>
                <a:gd name="connsiteX2-307" fmla="*/ 695297 w 695297"/>
                <a:gd name="connsiteY2-308" fmla="*/ 0 h 2555907"/>
                <a:gd name="connsiteX3-309" fmla="*/ 675391 w 695297"/>
                <a:gd name="connsiteY3-310" fmla="*/ 1856752 h 2555907"/>
                <a:gd name="connsiteX4-311" fmla="*/ 62043 w 695297"/>
                <a:gd name="connsiteY4-312" fmla="*/ 2555907 h 2555907"/>
                <a:gd name="connsiteX0-313" fmla="*/ 14653 w 695297"/>
                <a:gd name="connsiteY0-314" fmla="*/ 2318366 h 2318366"/>
                <a:gd name="connsiteX1-315" fmla="*/ 0 w 695297"/>
                <a:gd name="connsiteY1-316" fmla="*/ 1570833 h 2318366"/>
                <a:gd name="connsiteX2-317" fmla="*/ 695297 w 695297"/>
                <a:gd name="connsiteY2-318" fmla="*/ 0 h 2318366"/>
                <a:gd name="connsiteX3-319" fmla="*/ 675391 w 695297"/>
                <a:gd name="connsiteY3-320" fmla="*/ 1856752 h 2318366"/>
                <a:gd name="connsiteX4-321" fmla="*/ 14653 w 695297"/>
                <a:gd name="connsiteY4-322" fmla="*/ 2318366 h 2318366"/>
                <a:gd name="connsiteX0-323" fmla="*/ 14653 w 695297"/>
                <a:gd name="connsiteY0-324" fmla="*/ 2318366 h 2318366"/>
                <a:gd name="connsiteX1-325" fmla="*/ 0 w 695297"/>
                <a:gd name="connsiteY1-326" fmla="*/ 1570833 h 2318366"/>
                <a:gd name="connsiteX2-327" fmla="*/ 695297 w 695297"/>
                <a:gd name="connsiteY2-328" fmla="*/ 0 h 2318366"/>
                <a:gd name="connsiteX3-329" fmla="*/ 684869 w 695297"/>
                <a:gd name="connsiteY3-330" fmla="*/ 845826 h 2318366"/>
                <a:gd name="connsiteX4-331" fmla="*/ 14653 w 695297"/>
                <a:gd name="connsiteY4-332" fmla="*/ 2318366 h 2318366"/>
                <a:gd name="connsiteX0-333" fmla="*/ 14653 w 695297"/>
                <a:gd name="connsiteY0-334" fmla="*/ 2318366 h 2318366"/>
                <a:gd name="connsiteX1-335" fmla="*/ 0 w 695297"/>
                <a:gd name="connsiteY1-336" fmla="*/ 1570833 h 2318366"/>
                <a:gd name="connsiteX2-337" fmla="*/ 695297 w 695297"/>
                <a:gd name="connsiteY2-338" fmla="*/ 0 h 2318366"/>
                <a:gd name="connsiteX3-339" fmla="*/ 684869 w 695297"/>
                <a:gd name="connsiteY3-340" fmla="*/ 807158 h 2318366"/>
                <a:gd name="connsiteX4-341" fmla="*/ 14653 w 695297"/>
                <a:gd name="connsiteY4-342" fmla="*/ 2318366 h 2318366"/>
                <a:gd name="connsiteX0-343" fmla="*/ 14653 w 695297"/>
                <a:gd name="connsiteY0-344" fmla="*/ 2318366 h 2318366"/>
                <a:gd name="connsiteX1-345" fmla="*/ 0 w 695297"/>
                <a:gd name="connsiteY1-346" fmla="*/ 1570833 h 2318366"/>
                <a:gd name="connsiteX2-347" fmla="*/ 695297 w 695297"/>
                <a:gd name="connsiteY2-348" fmla="*/ 0 h 2318366"/>
                <a:gd name="connsiteX3-349" fmla="*/ 684869 w 695297"/>
                <a:gd name="connsiteY3-350" fmla="*/ 774012 h 2318366"/>
                <a:gd name="connsiteX4-351" fmla="*/ 14653 w 695297"/>
                <a:gd name="connsiteY4-352" fmla="*/ 2318366 h 2318366"/>
                <a:gd name="connsiteX0-353" fmla="*/ 14653 w 695297"/>
                <a:gd name="connsiteY0-354" fmla="*/ 2318366 h 2318366"/>
                <a:gd name="connsiteX1-355" fmla="*/ 0 w 695297"/>
                <a:gd name="connsiteY1-356" fmla="*/ 1570833 h 2318366"/>
                <a:gd name="connsiteX2-357" fmla="*/ 695297 w 695297"/>
                <a:gd name="connsiteY2-358" fmla="*/ 0 h 2318366"/>
                <a:gd name="connsiteX3-359" fmla="*/ 684869 w 695297"/>
                <a:gd name="connsiteY3-360" fmla="*/ 685625 h 2318366"/>
                <a:gd name="connsiteX4-361" fmla="*/ 14653 w 695297"/>
                <a:gd name="connsiteY4-362" fmla="*/ 2318366 h 2318366"/>
                <a:gd name="connsiteX0-363" fmla="*/ 778723 w 1459367"/>
                <a:gd name="connsiteY0-364" fmla="*/ 3215575 h 3215575"/>
                <a:gd name="connsiteX1-365" fmla="*/ 0 w 1459367"/>
                <a:gd name="connsiteY1-366" fmla="*/ 0 h 3215575"/>
                <a:gd name="connsiteX2-367" fmla="*/ 1459367 w 1459367"/>
                <a:gd name="connsiteY2-368" fmla="*/ 897209 h 3215575"/>
                <a:gd name="connsiteX3-369" fmla="*/ 1448939 w 1459367"/>
                <a:gd name="connsiteY3-370" fmla="*/ 1582834 h 3215575"/>
                <a:gd name="connsiteX4-371" fmla="*/ 778723 w 1459367"/>
                <a:gd name="connsiteY4-372" fmla="*/ 3215575 h 3215575"/>
                <a:gd name="connsiteX0-373" fmla="*/ 37983 w 1459367"/>
                <a:gd name="connsiteY0-374" fmla="*/ 665943 h 1582834"/>
                <a:gd name="connsiteX1-375" fmla="*/ 0 w 1459367"/>
                <a:gd name="connsiteY1-376" fmla="*/ 0 h 1582834"/>
                <a:gd name="connsiteX2-377" fmla="*/ 1459367 w 1459367"/>
                <a:gd name="connsiteY2-378" fmla="*/ 897209 h 1582834"/>
                <a:gd name="connsiteX3-379" fmla="*/ 1448939 w 1459367"/>
                <a:gd name="connsiteY3-380" fmla="*/ 1582834 h 1582834"/>
                <a:gd name="connsiteX4-381" fmla="*/ 37983 w 1459367"/>
                <a:gd name="connsiteY4-382" fmla="*/ 665943 h 1582834"/>
                <a:gd name="connsiteX0-383" fmla="*/ 28505 w 1459367"/>
                <a:gd name="connsiteY0-384" fmla="*/ 671467 h 1582834"/>
                <a:gd name="connsiteX1-385" fmla="*/ 0 w 1459367"/>
                <a:gd name="connsiteY1-386" fmla="*/ 0 h 1582834"/>
                <a:gd name="connsiteX2-387" fmla="*/ 1459367 w 1459367"/>
                <a:gd name="connsiteY2-388" fmla="*/ 897209 h 1582834"/>
                <a:gd name="connsiteX3-389" fmla="*/ 1448939 w 1459367"/>
                <a:gd name="connsiteY3-390" fmla="*/ 1582834 h 1582834"/>
                <a:gd name="connsiteX4-391" fmla="*/ 28505 w 1459367"/>
                <a:gd name="connsiteY4-392" fmla="*/ 671467 h 1582834"/>
                <a:gd name="connsiteX0-393" fmla="*/ 28505 w 1474213"/>
                <a:gd name="connsiteY0-394" fmla="*/ 671467 h 1632551"/>
                <a:gd name="connsiteX1-395" fmla="*/ 0 w 1474213"/>
                <a:gd name="connsiteY1-396" fmla="*/ 0 h 1632551"/>
                <a:gd name="connsiteX2-397" fmla="*/ 1459367 w 1474213"/>
                <a:gd name="connsiteY2-398" fmla="*/ 897209 h 1632551"/>
                <a:gd name="connsiteX3-399" fmla="*/ 1474213 w 1474213"/>
                <a:gd name="connsiteY3-400" fmla="*/ 1632551 h 1632551"/>
                <a:gd name="connsiteX4-401" fmla="*/ 28505 w 1474213"/>
                <a:gd name="connsiteY4-402" fmla="*/ 671467 h 1632551"/>
                <a:gd name="connsiteX0-403" fmla="*/ 28505 w 1474213"/>
                <a:gd name="connsiteY0-404" fmla="*/ 671467 h 1632551"/>
                <a:gd name="connsiteX1-405" fmla="*/ 0 w 1474213"/>
                <a:gd name="connsiteY1-406" fmla="*/ 0 h 1632551"/>
                <a:gd name="connsiteX2-407" fmla="*/ 1462526 w 1474213"/>
                <a:gd name="connsiteY2-408" fmla="*/ 880636 h 1632551"/>
                <a:gd name="connsiteX3-409" fmla="*/ 1474213 w 1474213"/>
                <a:gd name="connsiteY3-410" fmla="*/ 1632551 h 1632551"/>
                <a:gd name="connsiteX4-411" fmla="*/ 28505 w 1474213"/>
                <a:gd name="connsiteY4-412" fmla="*/ 671467 h 1632551"/>
                <a:gd name="connsiteX0-413" fmla="*/ 28505 w 1474213"/>
                <a:gd name="connsiteY0-414" fmla="*/ 671467 h 1632551"/>
                <a:gd name="connsiteX1-415" fmla="*/ 0 w 1474213"/>
                <a:gd name="connsiteY1-416" fmla="*/ 0 h 1632551"/>
                <a:gd name="connsiteX2-417" fmla="*/ 1462526 w 1474213"/>
                <a:gd name="connsiteY2-418" fmla="*/ 880636 h 1632551"/>
                <a:gd name="connsiteX3-419" fmla="*/ 1474213 w 1474213"/>
                <a:gd name="connsiteY3-420" fmla="*/ 1632551 h 1632551"/>
                <a:gd name="connsiteX4-421" fmla="*/ 28505 w 1474213"/>
                <a:gd name="connsiteY4-422" fmla="*/ 671467 h 1632551"/>
                <a:gd name="connsiteX0-423" fmla="*/ 33244 w 1478952"/>
                <a:gd name="connsiteY0-424" fmla="*/ 787475 h 1748559"/>
                <a:gd name="connsiteX1-425" fmla="*/ 0 w 1478952"/>
                <a:gd name="connsiteY1-426" fmla="*/ 0 h 1748559"/>
                <a:gd name="connsiteX2-427" fmla="*/ 1467265 w 1478952"/>
                <a:gd name="connsiteY2-428" fmla="*/ 996644 h 1748559"/>
                <a:gd name="connsiteX3-429" fmla="*/ 1478952 w 1478952"/>
                <a:gd name="connsiteY3-430" fmla="*/ 1748559 h 1748559"/>
                <a:gd name="connsiteX4-431" fmla="*/ 33244 w 1478952"/>
                <a:gd name="connsiteY4-432" fmla="*/ 787475 h 1748559"/>
                <a:gd name="connsiteX0-433" fmla="*/ 28505 w 1478952"/>
                <a:gd name="connsiteY0-434" fmla="*/ 682516 h 1748559"/>
                <a:gd name="connsiteX1-435" fmla="*/ 0 w 1478952"/>
                <a:gd name="connsiteY1-436" fmla="*/ 0 h 1748559"/>
                <a:gd name="connsiteX2-437" fmla="*/ 1467265 w 1478952"/>
                <a:gd name="connsiteY2-438" fmla="*/ 996644 h 1748559"/>
                <a:gd name="connsiteX3-439" fmla="*/ 1478952 w 1478952"/>
                <a:gd name="connsiteY3-440" fmla="*/ 1748559 h 1748559"/>
                <a:gd name="connsiteX4-441" fmla="*/ 28505 w 1478952"/>
                <a:gd name="connsiteY4-442" fmla="*/ 682516 h 1748559"/>
                <a:gd name="connsiteX0-443" fmla="*/ 28505 w 1478952"/>
                <a:gd name="connsiteY0-444" fmla="*/ 682516 h 1748559"/>
                <a:gd name="connsiteX1-445" fmla="*/ 0 w 1478952"/>
                <a:gd name="connsiteY1-446" fmla="*/ 0 h 1748559"/>
                <a:gd name="connsiteX2-447" fmla="*/ 604770 w 1478952"/>
                <a:gd name="connsiteY2-448" fmla="*/ 411077 h 1748559"/>
                <a:gd name="connsiteX3-449" fmla="*/ 1478952 w 1478952"/>
                <a:gd name="connsiteY3-450" fmla="*/ 1748559 h 1748559"/>
                <a:gd name="connsiteX4-451" fmla="*/ 28505 w 1478952"/>
                <a:gd name="connsiteY4-452" fmla="*/ 682516 h 1748559"/>
                <a:gd name="connsiteX0-453" fmla="*/ 28505 w 1478952"/>
                <a:gd name="connsiteY0-454" fmla="*/ 682516 h 1748559"/>
                <a:gd name="connsiteX1-455" fmla="*/ 0 w 1478952"/>
                <a:gd name="connsiteY1-456" fmla="*/ 0 h 1748559"/>
                <a:gd name="connsiteX2-457" fmla="*/ 798542 w 1478952"/>
                <a:gd name="connsiteY2-458" fmla="*/ 543658 h 1748559"/>
                <a:gd name="connsiteX3-459" fmla="*/ 1478952 w 1478952"/>
                <a:gd name="connsiteY3-460" fmla="*/ 1748559 h 1748559"/>
                <a:gd name="connsiteX4-461" fmla="*/ 28505 w 1478952"/>
                <a:gd name="connsiteY4-462" fmla="*/ 682516 h 1748559"/>
                <a:gd name="connsiteX0-463" fmla="*/ 28505 w 918698"/>
                <a:gd name="connsiteY0-464" fmla="*/ 682516 h 1306623"/>
                <a:gd name="connsiteX1-465" fmla="*/ 0 w 918698"/>
                <a:gd name="connsiteY1-466" fmla="*/ 0 h 1306623"/>
                <a:gd name="connsiteX2-467" fmla="*/ 798542 w 918698"/>
                <a:gd name="connsiteY2-468" fmla="*/ 543658 h 1306623"/>
                <a:gd name="connsiteX3-469" fmla="*/ 918698 w 918698"/>
                <a:gd name="connsiteY3-470" fmla="*/ 1306623 h 1306623"/>
                <a:gd name="connsiteX4-471" fmla="*/ 28505 w 918698"/>
                <a:gd name="connsiteY4-472" fmla="*/ 682516 h 1306623"/>
                <a:gd name="connsiteX0-473" fmla="*/ 28505 w 918698"/>
                <a:gd name="connsiteY0-474" fmla="*/ 682516 h 1306623"/>
                <a:gd name="connsiteX1-475" fmla="*/ 0 w 918698"/>
                <a:gd name="connsiteY1-476" fmla="*/ 0 h 1306623"/>
                <a:gd name="connsiteX2-477" fmla="*/ 798542 w 918698"/>
                <a:gd name="connsiteY2-478" fmla="*/ 543658 h 1306623"/>
                <a:gd name="connsiteX3-479" fmla="*/ 918698 w 918698"/>
                <a:gd name="connsiteY3-480" fmla="*/ 1306623 h 1306623"/>
                <a:gd name="connsiteX4-481" fmla="*/ 28505 w 918698"/>
                <a:gd name="connsiteY4-482" fmla="*/ 682516 h 1306623"/>
                <a:gd name="connsiteX0-483" fmla="*/ 28505 w 906061"/>
                <a:gd name="connsiteY0-484" fmla="*/ 682516 h 1306623"/>
                <a:gd name="connsiteX1-485" fmla="*/ 0 w 906061"/>
                <a:gd name="connsiteY1-486" fmla="*/ 0 h 1306623"/>
                <a:gd name="connsiteX2-487" fmla="*/ 798542 w 906061"/>
                <a:gd name="connsiteY2-488" fmla="*/ 543658 h 1306623"/>
                <a:gd name="connsiteX3-489" fmla="*/ 906061 w 906061"/>
                <a:gd name="connsiteY3-490" fmla="*/ 1306623 h 1306623"/>
                <a:gd name="connsiteX4-491" fmla="*/ 28505 w 906061"/>
                <a:gd name="connsiteY4-492" fmla="*/ 682516 h 1306623"/>
                <a:gd name="connsiteX0-493" fmla="*/ 28505 w 906061"/>
                <a:gd name="connsiteY0-494" fmla="*/ 682516 h 1306623"/>
                <a:gd name="connsiteX1-495" fmla="*/ 0 w 906061"/>
                <a:gd name="connsiteY1-496" fmla="*/ 0 h 1306623"/>
                <a:gd name="connsiteX2-497" fmla="*/ 823816 w 906061"/>
                <a:gd name="connsiteY2-498" fmla="*/ 558389 h 1306623"/>
                <a:gd name="connsiteX3-499" fmla="*/ 906061 w 906061"/>
                <a:gd name="connsiteY3-500" fmla="*/ 1306623 h 1306623"/>
                <a:gd name="connsiteX4-501" fmla="*/ 28505 w 906061"/>
                <a:gd name="connsiteY4-502" fmla="*/ 682516 h 13066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06061" h="1306623">
                  <a:moveTo>
                    <a:pt x="28505" y="682516"/>
                  </a:moveTo>
                  <a:lnTo>
                    <a:pt x="0" y="0"/>
                  </a:lnTo>
                  <a:lnTo>
                    <a:pt x="823816" y="558389"/>
                  </a:lnTo>
                  <a:cubicBezTo>
                    <a:pt x="863868" y="812711"/>
                    <a:pt x="840734" y="433592"/>
                    <a:pt x="906061" y="1306623"/>
                  </a:cubicBezTo>
                  <a:lnTo>
                    <a:pt x="28505" y="68251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六边形 280">
              <a:extLst>
                <a:ext uri="{FF2B5EF4-FFF2-40B4-BE49-F238E27FC236}">
                  <a16:creationId xmlns:a16="http://schemas.microsoft.com/office/drawing/2014/main" id="{CACDCDD8-0B26-4A83-90FB-F8B555BBF932}"/>
                </a:ext>
              </a:extLst>
            </p:cNvPr>
            <p:cNvSpPr/>
            <p:nvPr/>
          </p:nvSpPr>
          <p:spPr>
            <a:xfrm>
              <a:off x="2339752" y="2546983"/>
              <a:ext cx="2651112" cy="971332"/>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1661953 w 2178875"/>
                <a:gd name="connsiteY2-216" fmla="*/ 130165 h 1662081"/>
                <a:gd name="connsiteX3-217" fmla="*/ 2178875 w 2178875"/>
                <a:gd name="connsiteY3-218" fmla="*/ 211014 h 1662081"/>
                <a:gd name="connsiteX4-219" fmla="*/ 2141593 w 2178875"/>
                <a:gd name="connsiteY4-220" fmla="*/ 962926 h 1662081"/>
                <a:gd name="connsiteX5-221" fmla="*/ 1528245 w 2178875"/>
                <a:gd name="connsiteY5-222" fmla="*/ 1662081 h 1662081"/>
                <a:gd name="connsiteX6-223" fmla="*/ 129770 w 2178875"/>
                <a:gd name="connsiteY6-224" fmla="*/ 1292805 h 1662081"/>
                <a:gd name="connsiteX7" fmla="*/ 0 w 2178875"/>
                <a:gd name="connsiteY7" fmla="*/ 409011 h 1662081"/>
                <a:gd name="connsiteX0-225" fmla="*/ 0 w 2178875"/>
                <a:gd name="connsiteY0-226" fmla="*/ 409011 h 1662081"/>
                <a:gd name="connsiteX1-227" fmla="*/ 868325 w 2178875"/>
                <a:gd name="connsiteY1-228" fmla="*/ 0 h 1662081"/>
                <a:gd name="connsiteX2-229" fmla="*/ 1661953 w 2178875"/>
                <a:gd name="connsiteY2-230" fmla="*/ 130165 h 1662081"/>
                <a:gd name="connsiteX3-231" fmla="*/ 2178875 w 2178875"/>
                <a:gd name="connsiteY3-232" fmla="*/ 211014 h 1662081"/>
                <a:gd name="connsiteX4-233" fmla="*/ 1442329 w 2178875"/>
                <a:gd name="connsiteY4-234" fmla="*/ 655418 h 1662081"/>
                <a:gd name="connsiteX5-235" fmla="*/ 1528245 w 2178875"/>
                <a:gd name="connsiteY5-236" fmla="*/ 1662081 h 1662081"/>
                <a:gd name="connsiteX6-237" fmla="*/ 129770 w 2178875"/>
                <a:gd name="connsiteY6-238" fmla="*/ 1292805 h 1662081"/>
                <a:gd name="connsiteX7-239" fmla="*/ 0 w 2178875"/>
                <a:gd name="connsiteY7-240" fmla="*/ 409011 h 1662081"/>
                <a:gd name="connsiteX0-241" fmla="*/ 0 w 2178875"/>
                <a:gd name="connsiteY0-242" fmla="*/ 409011 h 1662081"/>
                <a:gd name="connsiteX1-243" fmla="*/ 868325 w 2178875"/>
                <a:gd name="connsiteY1-244" fmla="*/ 0 h 1662081"/>
                <a:gd name="connsiteX2-245" fmla="*/ 1661953 w 2178875"/>
                <a:gd name="connsiteY2-246" fmla="*/ 130165 h 1662081"/>
                <a:gd name="connsiteX3-247" fmla="*/ 2178875 w 2178875"/>
                <a:gd name="connsiteY3-248" fmla="*/ 211014 h 1662081"/>
                <a:gd name="connsiteX4-249" fmla="*/ 1471816 w 2178875"/>
                <a:gd name="connsiteY4-250" fmla="*/ 668055 h 1662081"/>
                <a:gd name="connsiteX5-251" fmla="*/ 1528245 w 2178875"/>
                <a:gd name="connsiteY5-252" fmla="*/ 1662081 h 1662081"/>
                <a:gd name="connsiteX6-253" fmla="*/ 129770 w 2178875"/>
                <a:gd name="connsiteY6-254" fmla="*/ 1292805 h 1662081"/>
                <a:gd name="connsiteX7-255" fmla="*/ 0 w 2178875"/>
                <a:gd name="connsiteY7-256" fmla="*/ 409011 h 1662081"/>
                <a:gd name="connsiteX0-257" fmla="*/ 0 w 2178875"/>
                <a:gd name="connsiteY0-258" fmla="*/ 409011 h 1292805"/>
                <a:gd name="connsiteX1-259" fmla="*/ 868325 w 2178875"/>
                <a:gd name="connsiteY1-260" fmla="*/ 0 h 1292805"/>
                <a:gd name="connsiteX2-261" fmla="*/ 1661953 w 2178875"/>
                <a:gd name="connsiteY2-262" fmla="*/ 130165 h 1292805"/>
                <a:gd name="connsiteX3-263" fmla="*/ 2178875 w 2178875"/>
                <a:gd name="connsiteY3-264" fmla="*/ 211014 h 1292805"/>
                <a:gd name="connsiteX4-265" fmla="*/ 1471816 w 2178875"/>
                <a:gd name="connsiteY4-266" fmla="*/ 668055 h 1292805"/>
                <a:gd name="connsiteX5-267" fmla="*/ 129770 w 2178875"/>
                <a:gd name="connsiteY5-268" fmla="*/ 1292805 h 1292805"/>
                <a:gd name="connsiteX6-269" fmla="*/ 0 w 2178875"/>
                <a:gd name="connsiteY6-270" fmla="*/ 409011 h 1292805"/>
                <a:gd name="connsiteX0-271" fmla="*/ 0 w 2178875"/>
                <a:gd name="connsiteY0-272" fmla="*/ 409011 h 668055"/>
                <a:gd name="connsiteX1-273" fmla="*/ 868325 w 2178875"/>
                <a:gd name="connsiteY1-274" fmla="*/ 0 h 668055"/>
                <a:gd name="connsiteX2-275" fmla="*/ 1661953 w 2178875"/>
                <a:gd name="connsiteY2-276" fmla="*/ 130165 h 668055"/>
                <a:gd name="connsiteX3-277" fmla="*/ 2178875 w 2178875"/>
                <a:gd name="connsiteY3-278" fmla="*/ 211014 h 668055"/>
                <a:gd name="connsiteX4-279" fmla="*/ 1471816 w 2178875"/>
                <a:gd name="connsiteY4-280" fmla="*/ 668055 h 668055"/>
                <a:gd name="connsiteX5-281" fmla="*/ 0 w 2178875"/>
                <a:gd name="connsiteY5-282" fmla="*/ 409011 h 668055"/>
                <a:gd name="connsiteX0-283" fmla="*/ 0 w 2178875"/>
                <a:gd name="connsiteY0-284" fmla="*/ 409011 h 601709"/>
                <a:gd name="connsiteX1-285" fmla="*/ 868325 w 2178875"/>
                <a:gd name="connsiteY1-286" fmla="*/ 0 h 601709"/>
                <a:gd name="connsiteX2-287" fmla="*/ 1661953 w 2178875"/>
                <a:gd name="connsiteY2-288" fmla="*/ 130165 h 601709"/>
                <a:gd name="connsiteX3-289" fmla="*/ 2178875 w 2178875"/>
                <a:gd name="connsiteY3-290" fmla="*/ 211014 h 601709"/>
                <a:gd name="connsiteX4-291" fmla="*/ 1050046 w 2178875"/>
                <a:gd name="connsiteY4-292" fmla="*/ 601709 h 601709"/>
                <a:gd name="connsiteX5-293" fmla="*/ 0 w 2178875"/>
                <a:gd name="connsiteY5-294" fmla="*/ 409011 h 601709"/>
                <a:gd name="connsiteX0-295" fmla="*/ 0 w 1728670"/>
                <a:gd name="connsiteY0-296" fmla="*/ 409011 h 601709"/>
                <a:gd name="connsiteX1-297" fmla="*/ 868325 w 1728670"/>
                <a:gd name="connsiteY1-298" fmla="*/ 0 h 601709"/>
                <a:gd name="connsiteX2-299" fmla="*/ 1661953 w 1728670"/>
                <a:gd name="connsiteY2-300" fmla="*/ 130165 h 601709"/>
                <a:gd name="connsiteX3-301" fmla="*/ 1728670 w 1728670"/>
                <a:gd name="connsiteY3-302" fmla="*/ 141509 h 601709"/>
                <a:gd name="connsiteX4-303" fmla="*/ 1050046 w 1728670"/>
                <a:gd name="connsiteY4-304" fmla="*/ 601709 h 601709"/>
                <a:gd name="connsiteX5-305" fmla="*/ 0 w 1728670"/>
                <a:gd name="connsiteY5-306" fmla="*/ 409011 h 601709"/>
                <a:gd name="connsiteX0-307" fmla="*/ 0 w 1758684"/>
                <a:gd name="connsiteY0-308" fmla="*/ 409011 h 601709"/>
                <a:gd name="connsiteX1-309" fmla="*/ 868325 w 1758684"/>
                <a:gd name="connsiteY1-310" fmla="*/ 0 h 601709"/>
                <a:gd name="connsiteX2-311" fmla="*/ 1661953 w 1758684"/>
                <a:gd name="connsiteY2-312" fmla="*/ 130165 h 601709"/>
                <a:gd name="connsiteX3-313" fmla="*/ 1758684 w 1758684"/>
                <a:gd name="connsiteY3-314" fmla="*/ 174682 h 601709"/>
                <a:gd name="connsiteX4-315" fmla="*/ 1050046 w 1758684"/>
                <a:gd name="connsiteY4-316" fmla="*/ 601709 h 601709"/>
                <a:gd name="connsiteX5-317" fmla="*/ 0 w 1758684"/>
                <a:gd name="connsiteY5-318" fmla="*/ 409011 h 601709"/>
                <a:gd name="connsiteX0-319" fmla="*/ 0 w 1758684"/>
                <a:gd name="connsiteY0-320" fmla="*/ 409011 h 601709"/>
                <a:gd name="connsiteX1-321" fmla="*/ 868325 w 1758684"/>
                <a:gd name="connsiteY1-322" fmla="*/ 0 h 601709"/>
                <a:gd name="connsiteX2-323" fmla="*/ 1661953 w 1758684"/>
                <a:gd name="connsiteY2-324" fmla="*/ 130165 h 601709"/>
                <a:gd name="connsiteX3-325" fmla="*/ 1758684 w 1758684"/>
                <a:gd name="connsiteY3-326" fmla="*/ 174682 h 601709"/>
                <a:gd name="connsiteX4-327" fmla="*/ 1050046 w 1758684"/>
                <a:gd name="connsiteY4-328" fmla="*/ 601709 h 601709"/>
                <a:gd name="connsiteX5-329" fmla="*/ 0 w 1758684"/>
                <a:gd name="connsiteY5-330" fmla="*/ 409011 h 601709"/>
                <a:gd name="connsiteX0-331" fmla="*/ 0 w 1758684"/>
                <a:gd name="connsiteY0-332" fmla="*/ 409011 h 601709"/>
                <a:gd name="connsiteX1-333" fmla="*/ 868325 w 1758684"/>
                <a:gd name="connsiteY1-334" fmla="*/ 0 h 601709"/>
                <a:gd name="connsiteX2-335" fmla="*/ 1661953 w 1758684"/>
                <a:gd name="connsiteY2-336" fmla="*/ 130165 h 601709"/>
                <a:gd name="connsiteX3-337" fmla="*/ 1758684 w 1758684"/>
                <a:gd name="connsiteY3-338" fmla="*/ 174682 h 601709"/>
                <a:gd name="connsiteX4-339" fmla="*/ 1050046 w 1758684"/>
                <a:gd name="connsiteY4-340" fmla="*/ 601709 h 601709"/>
                <a:gd name="connsiteX5-341" fmla="*/ 907401 w 1758684"/>
                <a:gd name="connsiteY5-342" fmla="*/ 575632 h 601709"/>
                <a:gd name="connsiteX6-343" fmla="*/ 0 w 1758684"/>
                <a:gd name="connsiteY6-344" fmla="*/ 409011 h 601709"/>
                <a:gd name="connsiteX0-345" fmla="*/ 0 w 1758684"/>
                <a:gd name="connsiteY0-346" fmla="*/ 409011 h 644359"/>
                <a:gd name="connsiteX1-347" fmla="*/ 868325 w 1758684"/>
                <a:gd name="connsiteY1-348" fmla="*/ 0 h 644359"/>
                <a:gd name="connsiteX2-349" fmla="*/ 1661953 w 1758684"/>
                <a:gd name="connsiteY2-350" fmla="*/ 130165 h 644359"/>
                <a:gd name="connsiteX3-351" fmla="*/ 1758684 w 1758684"/>
                <a:gd name="connsiteY3-352" fmla="*/ 174682 h 644359"/>
                <a:gd name="connsiteX4-353" fmla="*/ 1002656 w 1758684"/>
                <a:gd name="connsiteY4-354" fmla="*/ 644359 h 644359"/>
                <a:gd name="connsiteX5-355" fmla="*/ 907401 w 1758684"/>
                <a:gd name="connsiteY5-356" fmla="*/ 575632 h 644359"/>
                <a:gd name="connsiteX6-357" fmla="*/ 0 w 1758684"/>
                <a:gd name="connsiteY6-358" fmla="*/ 409011 h 644359"/>
                <a:gd name="connsiteX0-359" fmla="*/ 0 w 1758684"/>
                <a:gd name="connsiteY0-360" fmla="*/ 409011 h 644359"/>
                <a:gd name="connsiteX1-361" fmla="*/ 868325 w 1758684"/>
                <a:gd name="connsiteY1-362" fmla="*/ 0 h 644359"/>
                <a:gd name="connsiteX2-363" fmla="*/ 1661953 w 1758684"/>
                <a:gd name="connsiteY2-364" fmla="*/ 130165 h 644359"/>
                <a:gd name="connsiteX3-365" fmla="*/ 1758684 w 1758684"/>
                <a:gd name="connsiteY3-366" fmla="*/ 174682 h 644359"/>
                <a:gd name="connsiteX4-367" fmla="*/ 1002656 w 1758684"/>
                <a:gd name="connsiteY4-368" fmla="*/ 644359 h 644359"/>
                <a:gd name="connsiteX5-369" fmla="*/ 984806 w 1758684"/>
                <a:gd name="connsiteY5-370" fmla="*/ 593008 h 644359"/>
                <a:gd name="connsiteX6-371" fmla="*/ 907401 w 1758684"/>
                <a:gd name="connsiteY6-372" fmla="*/ 575632 h 644359"/>
                <a:gd name="connsiteX7-373" fmla="*/ 0 w 1758684"/>
                <a:gd name="connsiteY7-374" fmla="*/ 409011 h 644359"/>
                <a:gd name="connsiteX0-375" fmla="*/ 0 w 1758684"/>
                <a:gd name="connsiteY0-376" fmla="*/ 409011 h 644359"/>
                <a:gd name="connsiteX1-377" fmla="*/ 868325 w 1758684"/>
                <a:gd name="connsiteY1-378" fmla="*/ 0 h 644359"/>
                <a:gd name="connsiteX2-379" fmla="*/ 1661953 w 1758684"/>
                <a:gd name="connsiteY2-380" fmla="*/ 130165 h 644359"/>
                <a:gd name="connsiteX3-381" fmla="*/ 1758684 w 1758684"/>
                <a:gd name="connsiteY3-382" fmla="*/ 174682 h 644359"/>
                <a:gd name="connsiteX4-383" fmla="*/ 1158568 w 1758684"/>
                <a:gd name="connsiteY4-384" fmla="*/ 547198 h 644359"/>
                <a:gd name="connsiteX5-385" fmla="*/ 1002656 w 1758684"/>
                <a:gd name="connsiteY5-386" fmla="*/ 644359 h 644359"/>
                <a:gd name="connsiteX6-387" fmla="*/ 984806 w 1758684"/>
                <a:gd name="connsiteY6-388" fmla="*/ 593008 h 644359"/>
                <a:gd name="connsiteX7-389" fmla="*/ 907401 w 1758684"/>
                <a:gd name="connsiteY7-390" fmla="*/ 575632 h 644359"/>
                <a:gd name="connsiteX8" fmla="*/ 0 w 1758684"/>
                <a:gd name="connsiteY8" fmla="*/ 409011 h 644359"/>
                <a:gd name="connsiteX0-391" fmla="*/ 0 w 1758684"/>
                <a:gd name="connsiteY0-392" fmla="*/ 409011 h 644359"/>
                <a:gd name="connsiteX1-393" fmla="*/ 868325 w 1758684"/>
                <a:gd name="connsiteY1-394" fmla="*/ 0 h 644359"/>
                <a:gd name="connsiteX2-395" fmla="*/ 1661953 w 1758684"/>
                <a:gd name="connsiteY2-396" fmla="*/ 130165 h 644359"/>
                <a:gd name="connsiteX3-397" fmla="*/ 1758684 w 1758684"/>
                <a:gd name="connsiteY3-398" fmla="*/ 174682 h 644359"/>
                <a:gd name="connsiteX4-399" fmla="*/ 1129081 w 1758684"/>
                <a:gd name="connsiteY4-400" fmla="*/ 593535 h 644359"/>
                <a:gd name="connsiteX5-401" fmla="*/ 1002656 w 1758684"/>
                <a:gd name="connsiteY5-402" fmla="*/ 644359 h 644359"/>
                <a:gd name="connsiteX6-403" fmla="*/ 984806 w 1758684"/>
                <a:gd name="connsiteY6-404" fmla="*/ 593008 h 644359"/>
                <a:gd name="connsiteX7-405" fmla="*/ 907401 w 1758684"/>
                <a:gd name="connsiteY7-406" fmla="*/ 575632 h 644359"/>
                <a:gd name="connsiteX8-407" fmla="*/ 0 w 1758684"/>
                <a:gd name="connsiteY8-408" fmla="*/ 409011 h 6443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39" y="connsiteY7-240"/>
                </a:cxn>
                <a:cxn ang="0">
                  <a:pos x="connsiteX8-407" y="connsiteY8-408"/>
                </a:cxn>
              </a:cxnLst>
              <a:rect l="l" t="t" r="r" b="b"/>
              <a:pathLst>
                <a:path w="1758684" h="644359">
                  <a:moveTo>
                    <a:pt x="0" y="409011"/>
                  </a:moveTo>
                  <a:lnTo>
                    <a:pt x="868325" y="0"/>
                  </a:lnTo>
                  <a:lnTo>
                    <a:pt x="1661953" y="130165"/>
                  </a:lnTo>
                  <a:cubicBezTo>
                    <a:pt x="1694197" y="145004"/>
                    <a:pt x="1739077" y="121931"/>
                    <a:pt x="1758684" y="174682"/>
                  </a:cubicBezTo>
                  <a:lnTo>
                    <a:pt x="1129081" y="593535"/>
                  </a:lnTo>
                  <a:lnTo>
                    <a:pt x="1002656" y="644359"/>
                  </a:lnTo>
                  <a:cubicBezTo>
                    <a:pt x="994073" y="637773"/>
                    <a:pt x="993389" y="599594"/>
                    <a:pt x="984806" y="593008"/>
                  </a:cubicBezTo>
                  <a:lnTo>
                    <a:pt x="907401" y="575632"/>
                  </a:lnTo>
                  <a:lnTo>
                    <a:pt x="0" y="40901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六边形 280">
              <a:extLst>
                <a:ext uri="{FF2B5EF4-FFF2-40B4-BE49-F238E27FC236}">
                  <a16:creationId xmlns:a16="http://schemas.microsoft.com/office/drawing/2014/main" id="{902F100C-C73E-4035-80B8-C683E791601D}"/>
                </a:ext>
              </a:extLst>
            </p:cNvPr>
            <p:cNvSpPr/>
            <p:nvPr/>
          </p:nvSpPr>
          <p:spPr>
            <a:xfrm>
              <a:off x="3733799" y="2783680"/>
              <a:ext cx="1890480" cy="788197"/>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1661953 w 2178875"/>
                <a:gd name="connsiteY2-216" fmla="*/ 130165 h 1662081"/>
                <a:gd name="connsiteX3-217" fmla="*/ 2178875 w 2178875"/>
                <a:gd name="connsiteY3-218" fmla="*/ 211014 h 1662081"/>
                <a:gd name="connsiteX4-219" fmla="*/ 2141593 w 2178875"/>
                <a:gd name="connsiteY4-220" fmla="*/ 962926 h 1662081"/>
                <a:gd name="connsiteX5-221" fmla="*/ 1528245 w 2178875"/>
                <a:gd name="connsiteY5-222" fmla="*/ 1662081 h 1662081"/>
                <a:gd name="connsiteX6-223" fmla="*/ 129770 w 2178875"/>
                <a:gd name="connsiteY6-224" fmla="*/ 1292805 h 1662081"/>
                <a:gd name="connsiteX7" fmla="*/ 0 w 2178875"/>
                <a:gd name="connsiteY7" fmla="*/ 409011 h 1662081"/>
                <a:gd name="connsiteX0-225" fmla="*/ 0 w 2178875"/>
                <a:gd name="connsiteY0-226" fmla="*/ 409011 h 1662081"/>
                <a:gd name="connsiteX1-227" fmla="*/ 868325 w 2178875"/>
                <a:gd name="connsiteY1-228" fmla="*/ 0 h 1662081"/>
                <a:gd name="connsiteX2-229" fmla="*/ 1661953 w 2178875"/>
                <a:gd name="connsiteY2-230" fmla="*/ 130165 h 1662081"/>
                <a:gd name="connsiteX3-231" fmla="*/ 2178875 w 2178875"/>
                <a:gd name="connsiteY3-232" fmla="*/ 211014 h 1662081"/>
                <a:gd name="connsiteX4-233" fmla="*/ 1442329 w 2178875"/>
                <a:gd name="connsiteY4-234" fmla="*/ 655418 h 1662081"/>
                <a:gd name="connsiteX5-235" fmla="*/ 1528245 w 2178875"/>
                <a:gd name="connsiteY5-236" fmla="*/ 1662081 h 1662081"/>
                <a:gd name="connsiteX6-237" fmla="*/ 129770 w 2178875"/>
                <a:gd name="connsiteY6-238" fmla="*/ 1292805 h 1662081"/>
                <a:gd name="connsiteX7-239" fmla="*/ 0 w 2178875"/>
                <a:gd name="connsiteY7-240" fmla="*/ 409011 h 1662081"/>
                <a:gd name="connsiteX0-241" fmla="*/ 0 w 2178875"/>
                <a:gd name="connsiteY0-242" fmla="*/ 409011 h 1662081"/>
                <a:gd name="connsiteX1-243" fmla="*/ 868325 w 2178875"/>
                <a:gd name="connsiteY1-244" fmla="*/ 0 h 1662081"/>
                <a:gd name="connsiteX2-245" fmla="*/ 1661953 w 2178875"/>
                <a:gd name="connsiteY2-246" fmla="*/ 130165 h 1662081"/>
                <a:gd name="connsiteX3-247" fmla="*/ 2178875 w 2178875"/>
                <a:gd name="connsiteY3-248" fmla="*/ 211014 h 1662081"/>
                <a:gd name="connsiteX4-249" fmla="*/ 1471816 w 2178875"/>
                <a:gd name="connsiteY4-250" fmla="*/ 668055 h 1662081"/>
                <a:gd name="connsiteX5-251" fmla="*/ 1528245 w 2178875"/>
                <a:gd name="connsiteY5-252" fmla="*/ 1662081 h 1662081"/>
                <a:gd name="connsiteX6-253" fmla="*/ 129770 w 2178875"/>
                <a:gd name="connsiteY6-254" fmla="*/ 1292805 h 1662081"/>
                <a:gd name="connsiteX7-255" fmla="*/ 0 w 2178875"/>
                <a:gd name="connsiteY7-256" fmla="*/ 409011 h 1662081"/>
                <a:gd name="connsiteX0-257" fmla="*/ 0 w 2178875"/>
                <a:gd name="connsiteY0-258" fmla="*/ 409011 h 1292805"/>
                <a:gd name="connsiteX1-259" fmla="*/ 868325 w 2178875"/>
                <a:gd name="connsiteY1-260" fmla="*/ 0 h 1292805"/>
                <a:gd name="connsiteX2-261" fmla="*/ 1661953 w 2178875"/>
                <a:gd name="connsiteY2-262" fmla="*/ 130165 h 1292805"/>
                <a:gd name="connsiteX3-263" fmla="*/ 2178875 w 2178875"/>
                <a:gd name="connsiteY3-264" fmla="*/ 211014 h 1292805"/>
                <a:gd name="connsiteX4-265" fmla="*/ 1471816 w 2178875"/>
                <a:gd name="connsiteY4-266" fmla="*/ 668055 h 1292805"/>
                <a:gd name="connsiteX5-267" fmla="*/ 129770 w 2178875"/>
                <a:gd name="connsiteY5-268" fmla="*/ 1292805 h 1292805"/>
                <a:gd name="connsiteX6-269" fmla="*/ 0 w 2178875"/>
                <a:gd name="connsiteY6-270" fmla="*/ 409011 h 1292805"/>
                <a:gd name="connsiteX0-271" fmla="*/ 0 w 2178875"/>
                <a:gd name="connsiteY0-272" fmla="*/ 409011 h 668055"/>
                <a:gd name="connsiteX1-273" fmla="*/ 868325 w 2178875"/>
                <a:gd name="connsiteY1-274" fmla="*/ 0 h 668055"/>
                <a:gd name="connsiteX2-275" fmla="*/ 1661953 w 2178875"/>
                <a:gd name="connsiteY2-276" fmla="*/ 130165 h 668055"/>
                <a:gd name="connsiteX3-277" fmla="*/ 2178875 w 2178875"/>
                <a:gd name="connsiteY3-278" fmla="*/ 211014 h 668055"/>
                <a:gd name="connsiteX4-279" fmla="*/ 1471816 w 2178875"/>
                <a:gd name="connsiteY4-280" fmla="*/ 668055 h 668055"/>
                <a:gd name="connsiteX5-281" fmla="*/ 0 w 2178875"/>
                <a:gd name="connsiteY5-282" fmla="*/ 409011 h 668055"/>
                <a:gd name="connsiteX0-283" fmla="*/ 147715 w 1310550"/>
                <a:gd name="connsiteY0-284" fmla="*/ 585934 h 668055"/>
                <a:gd name="connsiteX1-285" fmla="*/ 0 w 1310550"/>
                <a:gd name="connsiteY1-286" fmla="*/ 0 h 668055"/>
                <a:gd name="connsiteX2-287" fmla="*/ 793628 w 1310550"/>
                <a:gd name="connsiteY2-288" fmla="*/ 130165 h 668055"/>
                <a:gd name="connsiteX3-289" fmla="*/ 1310550 w 1310550"/>
                <a:gd name="connsiteY3-290" fmla="*/ 211014 h 668055"/>
                <a:gd name="connsiteX4-291" fmla="*/ 603491 w 1310550"/>
                <a:gd name="connsiteY4-292" fmla="*/ 668055 h 668055"/>
                <a:gd name="connsiteX5-293" fmla="*/ 147715 w 1310550"/>
                <a:gd name="connsiteY5-294" fmla="*/ 585934 h 668055"/>
                <a:gd name="connsiteX0-295" fmla="*/ 0 w 1162835"/>
                <a:gd name="connsiteY0-296" fmla="*/ 459561 h 541682"/>
                <a:gd name="connsiteX1-297" fmla="*/ 645908 w 1162835"/>
                <a:gd name="connsiteY1-298" fmla="*/ 0 h 541682"/>
                <a:gd name="connsiteX2-299" fmla="*/ 645913 w 1162835"/>
                <a:gd name="connsiteY2-300" fmla="*/ 3792 h 541682"/>
                <a:gd name="connsiteX3-301" fmla="*/ 1162835 w 1162835"/>
                <a:gd name="connsiteY3-302" fmla="*/ 84641 h 541682"/>
                <a:gd name="connsiteX4-303" fmla="*/ 455776 w 1162835"/>
                <a:gd name="connsiteY4-304" fmla="*/ 541682 h 541682"/>
                <a:gd name="connsiteX5-305" fmla="*/ 0 w 1162835"/>
                <a:gd name="connsiteY5-306" fmla="*/ 459561 h 541682"/>
                <a:gd name="connsiteX0-307" fmla="*/ 0 w 1162835"/>
                <a:gd name="connsiteY0-308" fmla="*/ 459561 h 552213"/>
                <a:gd name="connsiteX1-309" fmla="*/ 645908 w 1162835"/>
                <a:gd name="connsiteY1-310" fmla="*/ 0 h 552213"/>
                <a:gd name="connsiteX2-311" fmla="*/ 645913 w 1162835"/>
                <a:gd name="connsiteY2-312" fmla="*/ 3792 h 552213"/>
                <a:gd name="connsiteX3-313" fmla="*/ 1162835 w 1162835"/>
                <a:gd name="connsiteY3-314" fmla="*/ 84641 h 552213"/>
                <a:gd name="connsiteX4-315" fmla="*/ 451563 w 1162835"/>
                <a:gd name="connsiteY4-316" fmla="*/ 552213 h 552213"/>
                <a:gd name="connsiteX5-317" fmla="*/ 0 w 1162835"/>
                <a:gd name="connsiteY5-318" fmla="*/ 459561 h 552213"/>
                <a:gd name="connsiteX0-319" fmla="*/ 0 w 1143879"/>
                <a:gd name="connsiteY0-320" fmla="*/ 472199 h 552213"/>
                <a:gd name="connsiteX1-321" fmla="*/ 626952 w 1143879"/>
                <a:gd name="connsiteY1-322" fmla="*/ 0 h 552213"/>
                <a:gd name="connsiteX2-323" fmla="*/ 626957 w 1143879"/>
                <a:gd name="connsiteY2-324" fmla="*/ 3792 h 552213"/>
                <a:gd name="connsiteX3-325" fmla="*/ 1143879 w 1143879"/>
                <a:gd name="connsiteY3-326" fmla="*/ 84641 h 552213"/>
                <a:gd name="connsiteX4-327" fmla="*/ 432607 w 1143879"/>
                <a:gd name="connsiteY4-328" fmla="*/ 552213 h 552213"/>
                <a:gd name="connsiteX5-329" fmla="*/ 0 w 1143879"/>
                <a:gd name="connsiteY5-330" fmla="*/ 472199 h 552213"/>
                <a:gd name="connsiteX0-331" fmla="*/ 0 w 1143879"/>
                <a:gd name="connsiteY0-332" fmla="*/ 472199 h 552213"/>
                <a:gd name="connsiteX1-333" fmla="*/ 626952 w 1143879"/>
                <a:gd name="connsiteY1-334" fmla="*/ 0 h 552213"/>
                <a:gd name="connsiteX2-335" fmla="*/ 758385 w 1143879"/>
                <a:gd name="connsiteY2-336" fmla="*/ 24012 h 552213"/>
                <a:gd name="connsiteX3-337" fmla="*/ 1143879 w 1143879"/>
                <a:gd name="connsiteY3-338" fmla="*/ 84641 h 552213"/>
                <a:gd name="connsiteX4-339" fmla="*/ 432607 w 1143879"/>
                <a:gd name="connsiteY4-340" fmla="*/ 552213 h 552213"/>
                <a:gd name="connsiteX5-341" fmla="*/ 0 w 1143879"/>
                <a:gd name="connsiteY5-342" fmla="*/ 472199 h 552213"/>
                <a:gd name="connsiteX0-343" fmla="*/ 0 w 1143879"/>
                <a:gd name="connsiteY0-344" fmla="*/ 448187 h 528201"/>
                <a:gd name="connsiteX1-345" fmla="*/ 758385 w 1143879"/>
                <a:gd name="connsiteY1-346" fmla="*/ 0 h 528201"/>
                <a:gd name="connsiteX2-347" fmla="*/ 1143879 w 1143879"/>
                <a:gd name="connsiteY2-348" fmla="*/ 60629 h 528201"/>
                <a:gd name="connsiteX3-349" fmla="*/ 432607 w 1143879"/>
                <a:gd name="connsiteY3-350" fmla="*/ 528201 h 528201"/>
                <a:gd name="connsiteX4-351" fmla="*/ 0 w 1143879"/>
                <a:gd name="connsiteY4-352" fmla="*/ 448187 h 528201"/>
                <a:gd name="connsiteX0-353" fmla="*/ 0 w 1041201"/>
                <a:gd name="connsiteY0-354" fmla="*/ 467143 h 528201"/>
                <a:gd name="connsiteX1-355" fmla="*/ 655707 w 1041201"/>
                <a:gd name="connsiteY1-356" fmla="*/ 0 h 528201"/>
                <a:gd name="connsiteX2-357" fmla="*/ 1041201 w 1041201"/>
                <a:gd name="connsiteY2-358" fmla="*/ 60629 h 528201"/>
                <a:gd name="connsiteX3-359" fmla="*/ 329929 w 1041201"/>
                <a:gd name="connsiteY3-360" fmla="*/ 528201 h 528201"/>
                <a:gd name="connsiteX4-361" fmla="*/ 0 w 1041201"/>
                <a:gd name="connsiteY4-362" fmla="*/ 467143 h 528201"/>
                <a:gd name="connsiteX0-363" fmla="*/ 0 w 1041201"/>
                <a:gd name="connsiteY0-364" fmla="*/ 467143 h 528201"/>
                <a:gd name="connsiteX1-365" fmla="*/ 240466 w 1041201"/>
                <a:gd name="connsiteY1-366" fmla="*/ 298872 h 528201"/>
                <a:gd name="connsiteX2-367" fmla="*/ 655707 w 1041201"/>
                <a:gd name="connsiteY2-368" fmla="*/ 0 h 528201"/>
                <a:gd name="connsiteX3-369" fmla="*/ 1041201 w 1041201"/>
                <a:gd name="connsiteY3-370" fmla="*/ 60629 h 528201"/>
                <a:gd name="connsiteX4-371" fmla="*/ 329929 w 1041201"/>
                <a:gd name="connsiteY4-372" fmla="*/ 528201 h 528201"/>
                <a:gd name="connsiteX5-373" fmla="*/ 0 w 1041201"/>
                <a:gd name="connsiteY5-374" fmla="*/ 467143 h 528201"/>
                <a:gd name="connsiteX0-375" fmla="*/ 212898 w 1254099"/>
                <a:gd name="connsiteY0-376" fmla="*/ 467143 h 529503"/>
                <a:gd name="connsiteX1-377" fmla="*/ 0 w 1254099"/>
                <a:gd name="connsiteY1-378" fmla="*/ 529503 h 529503"/>
                <a:gd name="connsiteX2-379" fmla="*/ 868605 w 1254099"/>
                <a:gd name="connsiteY2-380" fmla="*/ 0 h 529503"/>
                <a:gd name="connsiteX3-381" fmla="*/ 1254099 w 1254099"/>
                <a:gd name="connsiteY3-382" fmla="*/ 60629 h 529503"/>
                <a:gd name="connsiteX4-383" fmla="*/ 542827 w 1254099"/>
                <a:gd name="connsiteY4-384" fmla="*/ 528201 h 529503"/>
                <a:gd name="connsiteX5-385" fmla="*/ 212898 w 1254099"/>
                <a:gd name="connsiteY5-386" fmla="*/ 467143 h 529503"/>
                <a:gd name="connsiteX0-387" fmla="*/ 212898 w 1254099"/>
                <a:gd name="connsiteY0-388" fmla="*/ 467143 h 529503"/>
                <a:gd name="connsiteX1-389" fmla="*/ 121635 w 1254099"/>
                <a:gd name="connsiteY1-390" fmla="*/ 472634 h 529503"/>
                <a:gd name="connsiteX2-391" fmla="*/ 0 w 1254099"/>
                <a:gd name="connsiteY2-392" fmla="*/ 529503 h 529503"/>
                <a:gd name="connsiteX3-393" fmla="*/ 868605 w 1254099"/>
                <a:gd name="connsiteY3-394" fmla="*/ 0 h 529503"/>
                <a:gd name="connsiteX4-395" fmla="*/ 1254099 w 1254099"/>
                <a:gd name="connsiteY4-396" fmla="*/ 60629 h 529503"/>
                <a:gd name="connsiteX5-397" fmla="*/ 542827 w 1254099"/>
                <a:gd name="connsiteY5-398" fmla="*/ 528201 h 529503"/>
                <a:gd name="connsiteX6-399" fmla="*/ 212898 w 1254099"/>
                <a:gd name="connsiteY6-400" fmla="*/ 467143 h 529503"/>
                <a:gd name="connsiteX0-401" fmla="*/ 236593 w 1254099"/>
                <a:gd name="connsiteY0-402" fmla="*/ 471881 h 529503"/>
                <a:gd name="connsiteX1-403" fmla="*/ 121635 w 1254099"/>
                <a:gd name="connsiteY1-404" fmla="*/ 472634 h 529503"/>
                <a:gd name="connsiteX2-405" fmla="*/ 0 w 1254099"/>
                <a:gd name="connsiteY2-406" fmla="*/ 529503 h 529503"/>
                <a:gd name="connsiteX3-407" fmla="*/ 868605 w 1254099"/>
                <a:gd name="connsiteY3-408" fmla="*/ 0 h 529503"/>
                <a:gd name="connsiteX4-409" fmla="*/ 1254099 w 1254099"/>
                <a:gd name="connsiteY4-410" fmla="*/ 60629 h 529503"/>
                <a:gd name="connsiteX5-411" fmla="*/ 542827 w 1254099"/>
                <a:gd name="connsiteY5-412" fmla="*/ 528201 h 529503"/>
                <a:gd name="connsiteX6-413" fmla="*/ 236593 w 1254099"/>
                <a:gd name="connsiteY6-414" fmla="*/ 471881 h 529503"/>
                <a:gd name="connsiteX0-415" fmla="*/ 236593 w 1254099"/>
                <a:gd name="connsiteY0-416" fmla="*/ 471881 h 529503"/>
                <a:gd name="connsiteX1-417" fmla="*/ 123215 w 1254099"/>
                <a:gd name="connsiteY1-418" fmla="*/ 482112 h 529503"/>
                <a:gd name="connsiteX2-419" fmla="*/ 0 w 1254099"/>
                <a:gd name="connsiteY2-420" fmla="*/ 529503 h 529503"/>
                <a:gd name="connsiteX3-421" fmla="*/ 868605 w 1254099"/>
                <a:gd name="connsiteY3-422" fmla="*/ 0 h 529503"/>
                <a:gd name="connsiteX4-423" fmla="*/ 1254099 w 1254099"/>
                <a:gd name="connsiteY4-424" fmla="*/ 60629 h 529503"/>
                <a:gd name="connsiteX5-425" fmla="*/ 542827 w 1254099"/>
                <a:gd name="connsiteY5-426" fmla="*/ 528201 h 529503"/>
                <a:gd name="connsiteX6-427" fmla="*/ 236593 w 1254099"/>
                <a:gd name="connsiteY6-428" fmla="*/ 471881 h 529503"/>
                <a:gd name="connsiteX0-429" fmla="*/ 236593 w 1254099"/>
                <a:gd name="connsiteY0-430" fmla="*/ 471881 h 529503"/>
                <a:gd name="connsiteX1-431" fmla="*/ 123215 w 1254099"/>
                <a:gd name="connsiteY1-432" fmla="*/ 482112 h 529503"/>
                <a:gd name="connsiteX2-433" fmla="*/ 0 w 1254099"/>
                <a:gd name="connsiteY2-434" fmla="*/ 529503 h 529503"/>
                <a:gd name="connsiteX3-435" fmla="*/ 868605 w 1254099"/>
                <a:gd name="connsiteY3-436" fmla="*/ 0 h 529503"/>
                <a:gd name="connsiteX4-437" fmla="*/ 1254099 w 1254099"/>
                <a:gd name="connsiteY4-438" fmla="*/ 60629 h 529503"/>
                <a:gd name="connsiteX5-439" fmla="*/ 542827 w 1254099"/>
                <a:gd name="connsiteY5-440" fmla="*/ 528201 h 529503"/>
                <a:gd name="connsiteX6-441" fmla="*/ 236593 w 1254099"/>
                <a:gd name="connsiteY6-442" fmla="*/ 471881 h 529503"/>
                <a:gd name="connsiteX0-443" fmla="*/ 236593 w 1254099"/>
                <a:gd name="connsiteY0-444" fmla="*/ 471881 h 529503"/>
                <a:gd name="connsiteX1-445" fmla="*/ 132692 w 1254099"/>
                <a:gd name="connsiteY1-446" fmla="*/ 502648 h 529503"/>
                <a:gd name="connsiteX2-447" fmla="*/ 0 w 1254099"/>
                <a:gd name="connsiteY2-448" fmla="*/ 529503 h 529503"/>
                <a:gd name="connsiteX3-449" fmla="*/ 868605 w 1254099"/>
                <a:gd name="connsiteY3-450" fmla="*/ 0 h 529503"/>
                <a:gd name="connsiteX4-451" fmla="*/ 1254099 w 1254099"/>
                <a:gd name="connsiteY4-452" fmla="*/ 60629 h 529503"/>
                <a:gd name="connsiteX5-453" fmla="*/ 542827 w 1254099"/>
                <a:gd name="connsiteY5-454" fmla="*/ 528201 h 529503"/>
                <a:gd name="connsiteX6-455" fmla="*/ 236593 w 1254099"/>
                <a:gd name="connsiteY6-456" fmla="*/ 471881 h 529503"/>
                <a:gd name="connsiteX0-457" fmla="*/ 236593 w 1254099"/>
                <a:gd name="connsiteY0-458" fmla="*/ 471881 h 529503"/>
                <a:gd name="connsiteX1-459" fmla="*/ 131112 w 1254099"/>
                <a:gd name="connsiteY1-460" fmla="*/ 480533 h 529503"/>
                <a:gd name="connsiteX2-461" fmla="*/ 0 w 1254099"/>
                <a:gd name="connsiteY2-462" fmla="*/ 529503 h 529503"/>
                <a:gd name="connsiteX3-463" fmla="*/ 868605 w 1254099"/>
                <a:gd name="connsiteY3-464" fmla="*/ 0 h 529503"/>
                <a:gd name="connsiteX4-465" fmla="*/ 1254099 w 1254099"/>
                <a:gd name="connsiteY4-466" fmla="*/ 60629 h 529503"/>
                <a:gd name="connsiteX5-467" fmla="*/ 542827 w 1254099"/>
                <a:gd name="connsiteY5-468" fmla="*/ 528201 h 529503"/>
                <a:gd name="connsiteX6-469" fmla="*/ 236593 w 1254099"/>
                <a:gd name="connsiteY6-470" fmla="*/ 471881 h 529503"/>
                <a:gd name="connsiteX0-471" fmla="*/ 236593 w 1254099"/>
                <a:gd name="connsiteY0-472" fmla="*/ 471881 h 529503"/>
                <a:gd name="connsiteX1-473" fmla="*/ 101098 w 1254099"/>
                <a:gd name="connsiteY1-474" fmla="*/ 496330 h 529503"/>
                <a:gd name="connsiteX2-475" fmla="*/ 0 w 1254099"/>
                <a:gd name="connsiteY2-476" fmla="*/ 529503 h 529503"/>
                <a:gd name="connsiteX3-477" fmla="*/ 868605 w 1254099"/>
                <a:gd name="connsiteY3-478" fmla="*/ 0 h 529503"/>
                <a:gd name="connsiteX4-479" fmla="*/ 1254099 w 1254099"/>
                <a:gd name="connsiteY4-480" fmla="*/ 60629 h 529503"/>
                <a:gd name="connsiteX5-481" fmla="*/ 542827 w 1254099"/>
                <a:gd name="connsiteY5-482" fmla="*/ 528201 h 529503"/>
                <a:gd name="connsiteX6-483" fmla="*/ 236593 w 1254099"/>
                <a:gd name="connsiteY6-484" fmla="*/ 471881 h 529503"/>
                <a:gd name="connsiteX0-485" fmla="*/ 236593 w 1254099"/>
                <a:gd name="connsiteY0-486" fmla="*/ 471881 h 529503"/>
                <a:gd name="connsiteX1-487" fmla="*/ 86880 w 1254099"/>
                <a:gd name="connsiteY1-488" fmla="*/ 496330 h 529503"/>
                <a:gd name="connsiteX2-489" fmla="*/ 0 w 1254099"/>
                <a:gd name="connsiteY2-490" fmla="*/ 529503 h 529503"/>
                <a:gd name="connsiteX3-491" fmla="*/ 868605 w 1254099"/>
                <a:gd name="connsiteY3-492" fmla="*/ 0 h 529503"/>
                <a:gd name="connsiteX4-493" fmla="*/ 1254099 w 1254099"/>
                <a:gd name="connsiteY4-494" fmla="*/ 60629 h 529503"/>
                <a:gd name="connsiteX5-495" fmla="*/ 542827 w 1254099"/>
                <a:gd name="connsiteY5-496" fmla="*/ 528201 h 529503"/>
                <a:gd name="connsiteX6-497" fmla="*/ 236593 w 1254099"/>
                <a:gd name="connsiteY6-498" fmla="*/ 471881 h 529503"/>
                <a:gd name="connsiteX0-499" fmla="*/ 236593 w 1254099"/>
                <a:gd name="connsiteY0-500" fmla="*/ 471881 h 529503"/>
                <a:gd name="connsiteX1-501" fmla="*/ 78982 w 1254099"/>
                <a:gd name="connsiteY1-502" fmla="*/ 493171 h 529503"/>
                <a:gd name="connsiteX2-503" fmla="*/ 0 w 1254099"/>
                <a:gd name="connsiteY2-504" fmla="*/ 529503 h 529503"/>
                <a:gd name="connsiteX3-505" fmla="*/ 868605 w 1254099"/>
                <a:gd name="connsiteY3-506" fmla="*/ 0 h 529503"/>
                <a:gd name="connsiteX4-507" fmla="*/ 1254099 w 1254099"/>
                <a:gd name="connsiteY4-508" fmla="*/ 60629 h 529503"/>
                <a:gd name="connsiteX5-509" fmla="*/ 542827 w 1254099"/>
                <a:gd name="connsiteY5-510" fmla="*/ 528201 h 529503"/>
                <a:gd name="connsiteX6-511" fmla="*/ 236593 w 1254099"/>
                <a:gd name="connsiteY6-512" fmla="*/ 471881 h 529503"/>
                <a:gd name="connsiteX0-513" fmla="*/ 236593 w 1254099"/>
                <a:gd name="connsiteY0-514" fmla="*/ 471881 h 529503"/>
                <a:gd name="connsiteX1-515" fmla="*/ 78982 w 1254099"/>
                <a:gd name="connsiteY1-516" fmla="*/ 493171 h 529503"/>
                <a:gd name="connsiteX2-517" fmla="*/ 0 w 1254099"/>
                <a:gd name="connsiteY2-518" fmla="*/ 529503 h 529503"/>
                <a:gd name="connsiteX3-519" fmla="*/ 868605 w 1254099"/>
                <a:gd name="connsiteY3-520" fmla="*/ 0 h 529503"/>
                <a:gd name="connsiteX4-521" fmla="*/ 919365 w 1254099"/>
                <a:gd name="connsiteY4-522" fmla="*/ 6632 h 529503"/>
                <a:gd name="connsiteX5-523" fmla="*/ 1254099 w 1254099"/>
                <a:gd name="connsiteY5-524" fmla="*/ 60629 h 529503"/>
                <a:gd name="connsiteX6-525" fmla="*/ 542827 w 1254099"/>
                <a:gd name="connsiteY6-526" fmla="*/ 528201 h 529503"/>
                <a:gd name="connsiteX7-527" fmla="*/ 236593 w 1254099"/>
                <a:gd name="connsiteY7-528" fmla="*/ 471881 h 529503"/>
                <a:gd name="connsiteX0-529" fmla="*/ 236593 w 1254099"/>
                <a:gd name="connsiteY0-530" fmla="*/ 465249 h 522871"/>
                <a:gd name="connsiteX1-531" fmla="*/ 78982 w 1254099"/>
                <a:gd name="connsiteY1-532" fmla="*/ 486539 h 522871"/>
                <a:gd name="connsiteX2-533" fmla="*/ 0 w 1254099"/>
                <a:gd name="connsiteY2-534" fmla="*/ 522871 h 522871"/>
                <a:gd name="connsiteX3-535" fmla="*/ 791202 w 1254099"/>
                <a:gd name="connsiteY3-536" fmla="*/ 37599 h 522871"/>
                <a:gd name="connsiteX4-537" fmla="*/ 919365 w 1254099"/>
                <a:gd name="connsiteY4-538" fmla="*/ 0 h 522871"/>
                <a:gd name="connsiteX5-539" fmla="*/ 1254099 w 1254099"/>
                <a:gd name="connsiteY5-540" fmla="*/ 53997 h 522871"/>
                <a:gd name="connsiteX6-541" fmla="*/ 542827 w 1254099"/>
                <a:gd name="connsiteY6-542" fmla="*/ 521569 h 522871"/>
                <a:gd name="connsiteX7-543" fmla="*/ 236593 w 1254099"/>
                <a:gd name="connsiteY7-544" fmla="*/ 465249 h 522871"/>
                <a:gd name="connsiteX0-545" fmla="*/ 236593 w 1254099"/>
                <a:gd name="connsiteY0-546" fmla="*/ 465249 h 522871"/>
                <a:gd name="connsiteX1-547" fmla="*/ 78982 w 1254099"/>
                <a:gd name="connsiteY1-548" fmla="*/ 486539 h 522871"/>
                <a:gd name="connsiteX2-549" fmla="*/ 0 w 1254099"/>
                <a:gd name="connsiteY2-550" fmla="*/ 522871 h 522871"/>
                <a:gd name="connsiteX3-551" fmla="*/ 791202 w 1254099"/>
                <a:gd name="connsiteY3-552" fmla="*/ 37599 h 522871"/>
                <a:gd name="connsiteX4-553" fmla="*/ 919365 w 1254099"/>
                <a:gd name="connsiteY4-554" fmla="*/ 0 h 522871"/>
                <a:gd name="connsiteX5-555" fmla="*/ 1254099 w 1254099"/>
                <a:gd name="connsiteY5-556" fmla="*/ 53997 h 522871"/>
                <a:gd name="connsiteX6-557" fmla="*/ 542827 w 1254099"/>
                <a:gd name="connsiteY6-558" fmla="*/ 521569 h 522871"/>
                <a:gd name="connsiteX7-559" fmla="*/ 236593 w 1254099"/>
                <a:gd name="connsiteY7-560" fmla="*/ 465249 h 5228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39" y="connsiteY7-240"/>
                </a:cxn>
              </a:cxnLst>
              <a:rect l="l" t="t" r="r" b="b"/>
              <a:pathLst>
                <a:path w="1254099" h="522871">
                  <a:moveTo>
                    <a:pt x="236593" y="465249"/>
                  </a:moveTo>
                  <a:cubicBezTo>
                    <a:pt x="201959" y="474978"/>
                    <a:pt x="148369" y="459434"/>
                    <a:pt x="78982" y="486539"/>
                  </a:cubicBezTo>
                  <a:lnTo>
                    <a:pt x="0" y="522871"/>
                  </a:lnTo>
                  <a:lnTo>
                    <a:pt x="791202" y="37599"/>
                  </a:lnTo>
                  <a:cubicBezTo>
                    <a:pt x="879733" y="-17585"/>
                    <a:pt x="876644" y="12533"/>
                    <a:pt x="919365" y="0"/>
                  </a:cubicBezTo>
                  <a:lnTo>
                    <a:pt x="1254099" y="53997"/>
                  </a:lnTo>
                  <a:lnTo>
                    <a:pt x="542827" y="521569"/>
                  </a:lnTo>
                  <a:lnTo>
                    <a:pt x="236593" y="465249"/>
                  </a:lnTo>
                  <a:close/>
                </a:path>
              </a:pathLst>
            </a:cu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57">
              <a:extLst>
                <a:ext uri="{FF2B5EF4-FFF2-40B4-BE49-F238E27FC236}">
                  <a16:creationId xmlns:a16="http://schemas.microsoft.com/office/drawing/2014/main" id="{07BE614F-8844-424B-8970-ABF5D3D4338D}"/>
                </a:ext>
              </a:extLst>
            </p:cNvPr>
            <p:cNvSpPr/>
            <p:nvPr/>
          </p:nvSpPr>
          <p:spPr>
            <a:xfrm rot="1214882" flipV="1">
              <a:off x="3306839" y="3496912"/>
              <a:ext cx="215973" cy="1216555"/>
            </a:xfrm>
            <a:custGeom>
              <a:avLst/>
              <a:gdLst>
                <a:gd name="connsiteX0" fmla="*/ 26940 w 141240"/>
                <a:gd name="connsiteY0" fmla="*/ 0 h 928688"/>
                <a:gd name="connsiteX1" fmla="*/ 7890 w 141240"/>
                <a:gd name="connsiteY1" fmla="*/ 481013 h 928688"/>
                <a:gd name="connsiteX2" fmla="*/ 141240 w 141240"/>
                <a:gd name="connsiteY2" fmla="*/ 928688 h 928688"/>
                <a:gd name="connsiteX0-1" fmla="*/ 18512 w 132812"/>
                <a:gd name="connsiteY0-2" fmla="*/ 0 h 928688"/>
                <a:gd name="connsiteX1-3" fmla="*/ 11116 w 132812"/>
                <a:gd name="connsiteY1-4" fmla="*/ 480329 h 928688"/>
                <a:gd name="connsiteX2-5" fmla="*/ 132812 w 132812"/>
                <a:gd name="connsiteY2-6" fmla="*/ 928688 h 928688"/>
                <a:gd name="connsiteX0-7" fmla="*/ 13192 w 138616"/>
                <a:gd name="connsiteY0-8" fmla="*/ 0 h 929641"/>
                <a:gd name="connsiteX1-9" fmla="*/ 16920 w 138616"/>
                <a:gd name="connsiteY1-10" fmla="*/ 481282 h 929641"/>
                <a:gd name="connsiteX2-11" fmla="*/ 138616 w 138616"/>
                <a:gd name="connsiteY2-12" fmla="*/ 929641 h 929641"/>
                <a:gd name="connsiteX0-13" fmla="*/ 9093 w 134517"/>
                <a:gd name="connsiteY0-14" fmla="*/ 0 h 929641"/>
                <a:gd name="connsiteX1-15" fmla="*/ 3217 w 134517"/>
                <a:gd name="connsiteY1-16" fmla="*/ 185787 h 929641"/>
                <a:gd name="connsiteX2-17" fmla="*/ 12821 w 134517"/>
                <a:gd name="connsiteY2-18" fmla="*/ 481282 h 929641"/>
                <a:gd name="connsiteX3" fmla="*/ 134517 w 134517"/>
                <a:gd name="connsiteY3" fmla="*/ 929641 h 929641"/>
                <a:gd name="connsiteX0-19" fmla="*/ 5936 w 131360"/>
                <a:gd name="connsiteY0-20" fmla="*/ 0 h 929641"/>
                <a:gd name="connsiteX1-21" fmla="*/ 60 w 131360"/>
                <a:gd name="connsiteY1-22" fmla="*/ 185787 h 929641"/>
                <a:gd name="connsiteX2-23" fmla="*/ 17722 w 131360"/>
                <a:gd name="connsiteY2-24" fmla="*/ 592484 h 929641"/>
                <a:gd name="connsiteX3-25" fmla="*/ 131360 w 131360"/>
                <a:gd name="connsiteY3-26" fmla="*/ 929641 h 929641"/>
                <a:gd name="connsiteX0-27" fmla="*/ 18459 w 348165"/>
                <a:gd name="connsiteY0-28" fmla="*/ 0 h 1045154"/>
                <a:gd name="connsiteX1-29" fmla="*/ 12583 w 348165"/>
                <a:gd name="connsiteY1-30" fmla="*/ 185787 h 1045154"/>
                <a:gd name="connsiteX2-31" fmla="*/ 30245 w 348165"/>
                <a:gd name="connsiteY2-32" fmla="*/ 592484 h 1045154"/>
                <a:gd name="connsiteX3-33" fmla="*/ 348165 w 348165"/>
                <a:gd name="connsiteY3-34" fmla="*/ 1045154 h 1045154"/>
                <a:gd name="connsiteX0-35" fmla="*/ 18459 w 348165"/>
                <a:gd name="connsiteY0-36" fmla="*/ 0 h 1045154"/>
                <a:gd name="connsiteX1-37" fmla="*/ 12583 w 348165"/>
                <a:gd name="connsiteY1-38" fmla="*/ 185787 h 1045154"/>
                <a:gd name="connsiteX2-39" fmla="*/ 30245 w 348165"/>
                <a:gd name="connsiteY2-40" fmla="*/ 592484 h 1045154"/>
                <a:gd name="connsiteX3-41" fmla="*/ 348165 w 348165"/>
                <a:gd name="connsiteY3-42" fmla="*/ 1045154 h 1045154"/>
                <a:gd name="connsiteX0-43" fmla="*/ 8498 w 338204"/>
                <a:gd name="connsiteY0-44" fmla="*/ 0 h 1045154"/>
                <a:gd name="connsiteX1-45" fmla="*/ 2622 w 338204"/>
                <a:gd name="connsiteY1-46" fmla="*/ 185787 h 1045154"/>
                <a:gd name="connsiteX2-47" fmla="*/ 40175 w 338204"/>
                <a:gd name="connsiteY2-48" fmla="*/ 626860 h 1045154"/>
                <a:gd name="connsiteX3-49" fmla="*/ 338204 w 338204"/>
                <a:gd name="connsiteY3-50" fmla="*/ 1045154 h 1045154"/>
                <a:gd name="connsiteX0-51" fmla="*/ 5936 w 335642"/>
                <a:gd name="connsiteY0-52" fmla="*/ 0 h 1045154"/>
                <a:gd name="connsiteX1-53" fmla="*/ 60 w 335642"/>
                <a:gd name="connsiteY1-54" fmla="*/ 185787 h 1045154"/>
                <a:gd name="connsiteX2-55" fmla="*/ 37613 w 335642"/>
                <a:gd name="connsiteY2-56" fmla="*/ 626860 h 1045154"/>
                <a:gd name="connsiteX3-57" fmla="*/ 335642 w 335642"/>
                <a:gd name="connsiteY3-58" fmla="*/ 1045154 h 1045154"/>
                <a:gd name="connsiteX0-59" fmla="*/ 7468 w 337174"/>
                <a:gd name="connsiteY0-60" fmla="*/ 0 h 1045154"/>
                <a:gd name="connsiteX1-61" fmla="*/ 1592 w 337174"/>
                <a:gd name="connsiteY1-62" fmla="*/ 185787 h 1045154"/>
                <a:gd name="connsiteX2-63" fmla="*/ 22271 w 337174"/>
                <a:gd name="connsiteY2-64" fmla="*/ 623494 h 1045154"/>
                <a:gd name="connsiteX3-65" fmla="*/ 337174 w 337174"/>
                <a:gd name="connsiteY3-66" fmla="*/ 1045154 h 1045154"/>
                <a:gd name="connsiteX0-67" fmla="*/ 5936 w 335642"/>
                <a:gd name="connsiteY0-68" fmla="*/ 0 h 1045154"/>
                <a:gd name="connsiteX1-69" fmla="*/ 60 w 335642"/>
                <a:gd name="connsiteY1-70" fmla="*/ 185787 h 1045154"/>
                <a:gd name="connsiteX2-71" fmla="*/ 20739 w 335642"/>
                <a:gd name="connsiteY2-72" fmla="*/ 623494 h 1045154"/>
                <a:gd name="connsiteX3-73" fmla="*/ 138976 w 335642"/>
                <a:gd name="connsiteY3-74" fmla="*/ 891025 h 1045154"/>
                <a:gd name="connsiteX4" fmla="*/ 335642 w 335642"/>
                <a:gd name="connsiteY4" fmla="*/ 1045154 h 1045154"/>
                <a:gd name="connsiteX0-75" fmla="*/ 5936 w 335642"/>
                <a:gd name="connsiteY0-76" fmla="*/ 0 h 1045154"/>
                <a:gd name="connsiteX1-77" fmla="*/ 60 w 335642"/>
                <a:gd name="connsiteY1-78" fmla="*/ 185787 h 1045154"/>
                <a:gd name="connsiteX2-79" fmla="*/ 20739 w 335642"/>
                <a:gd name="connsiteY2-80" fmla="*/ 623494 h 1045154"/>
                <a:gd name="connsiteX3-81" fmla="*/ 138976 w 335642"/>
                <a:gd name="connsiteY3-82" fmla="*/ 891025 h 1045154"/>
                <a:gd name="connsiteX4-83" fmla="*/ 249047 w 335642"/>
                <a:gd name="connsiteY4-84" fmla="*/ 994867 h 1045154"/>
                <a:gd name="connsiteX5" fmla="*/ 335642 w 335642"/>
                <a:gd name="connsiteY5" fmla="*/ 1045154 h 1045154"/>
                <a:gd name="connsiteX0-85" fmla="*/ 5936 w 299819"/>
                <a:gd name="connsiteY0-86" fmla="*/ 0 h 1054899"/>
                <a:gd name="connsiteX1-87" fmla="*/ 60 w 299819"/>
                <a:gd name="connsiteY1-88" fmla="*/ 185787 h 1054899"/>
                <a:gd name="connsiteX2-89" fmla="*/ 20739 w 299819"/>
                <a:gd name="connsiteY2-90" fmla="*/ 623494 h 1054899"/>
                <a:gd name="connsiteX3-91" fmla="*/ 138976 w 299819"/>
                <a:gd name="connsiteY3-92" fmla="*/ 891025 h 1054899"/>
                <a:gd name="connsiteX4-93" fmla="*/ 249047 w 299819"/>
                <a:gd name="connsiteY4-94" fmla="*/ 994867 h 1054899"/>
                <a:gd name="connsiteX5-95" fmla="*/ 299819 w 299819"/>
                <a:gd name="connsiteY5-96" fmla="*/ 1054899 h 1054899"/>
                <a:gd name="connsiteX0-97" fmla="*/ 5936 w 299819"/>
                <a:gd name="connsiteY0-98" fmla="*/ 0 h 1054899"/>
                <a:gd name="connsiteX1-99" fmla="*/ 60 w 299819"/>
                <a:gd name="connsiteY1-100" fmla="*/ 185787 h 1054899"/>
                <a:gd name="connsiteX2-101" fmla="*/ 20739 w 299819"/>
                <a:gd name="connsiteY2-102" fmla="*/ 623494 h 1054899"/>
                <a:gd name="connsiteX3-103" fmla="*/ 138976 w 299819"/>
                <a:gd name="connsiteY3-104" fmla="*/ 891025 h 1054899"/>
                <a:gd name="connsiteX4-105" fmla="*/ 255394 w 299819"/>
                <a:gd name="connsiteY4-106" fmla="*/ 1022318 h 1054899"/>
                <a:gd name="connsiteX5-107" fmla="*/ 299819 w 299819"/>
                <a:gd name="connsiteY5-108" fmla="*/ 1054899 h 1054899"/>
                <a:gd name="connsiteX0-109" fmla="*/ 5936 w 255394"/>
                <a:gd name="connsiteY0-110" fmla="*/ 0 h 1022318"/>
                <a:gd name="connsiteX1-111" fmla="*/ 60 w 255394"/>
                <a:gd name="connsiteY1-112" fmla="*/ 185787 h 1022318"/>
                <a:gd name="connsiteX2-113" fmla="*/ 20739 w 255394"/>
                <a:gd name="connsiteY2-114" fmla="*/ 623494 h 1022318"/>
                <a:gd name="connsiteX3-115" fmla="*/ 138976 w 255394"/>
                <a:gd name="connsiteY3-116" fmla="*/ 891025 h 1022318"/>
                <a:gd name="connsiteX4-117" fmla="*/ 255394 w 255394"/>
                <a:gd name="connsiteY4-118" fmla="*/ 1022318 h 1022318"/>
                <a:gd name="connsiteX0-119" fmla="*/ 5936 w 138976"/>
                <a:gd name="connsiteY0-120" fmla="*/ 0 h 891025"/>
                <a:gd name="connsiteX1-121" fmla="*/ 60 w 138976"/>
                <a:gd name="connsiteY1-122" fmla="*/ 185787 h 891025"/>
                <a:gd name="connsiteX2-123" fmla="*/ 20739 w 138976"/>
                <a:gd name="connsiteY2-124" fmla="*/ 623494 h 891025"/>
                <a:gd name="connsiteX3-125" fmla="*/ 138976 w 138976"/>
                <a:gd name="connsiteY3-126" fmla="*/ 891025 h 891025"/>
              </a:gdLst>
              <a:ahLst/>
              <a:cxnLst>
                <a:cxn ang="0">
                  <a:pos x="connsiteX0-1" y="connsiteY0-2"/>
                </a:cxn>
                <a:cxn ang="0">
                  <a:pos x="connsiteX1-3" y="connsiteY1-4"/>
                </a:cxn>
                <a:cxn ang="0">
                  <a:pos x="connsiteX2-5" y="connsiteY2-6"/>
                </a:cxn>
                <a:cxn ang="0">
                  <a:pos x="connsiteX3-25" y="connsiteY3-26"/>
                </a:cxn>
              </a:cxnLst>
              <a:rect l="l" t="t" r="r" b="b"/>
              <a:pathLst>
                <a:path w="138976" h="891025">
                  <a:moveTo>
                    <a:pt x="5936" y="0"/>
                  </a:moveTo>
                  <a:cubicBezTo>
                    <a:pt x="3822" y="31107"/>
                    <a:pt x="-561" y="105573"/>
                    <a:pt x="60" y="185787"/>
                  </a:cubicBezTo>
                  <a:cubicBezTo>
                    <a:pt x="681" y="266001"/>
                    <a:pt x="-2414" y="505954"/>
                    <a:pt x="20739" y="623494"/>
                  </a:cubicBezTo>
                  <a:cubicBezTo>
                    <a:pt x="43892" y="741034"/>
                    <a:pt x="99915" y="830565"/>
                    <a:pt x="138976" y="891025"/>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连接符 89">
              <a:extLst>
                <a:ext uri="{FF2B5EF4-FFF2-40B4-BE49-F238E27FC236}">
                  <a16:creationId xmlns:a16="http://schemas.microsoft.com/office/drawing/2014/main" id="{7886AC10-B78B-4975-AB6E-76EACE7A3B79}"/>
                </a:ext>
              </a:extLst>
            </p:cNvPr>
            <p:cNvCxnSpPr>
              <a:stCxn id="83" idx="3"/>
              <a:endCxn id="82" idx="4"/>
            </p:cNvCxnSpPr>
            <p:nvPr/>
          </p:nvCxnSpPr>
          <p:spPr>
            <a:xfrm>
              <a:off x="2555973" y="4487494"/>
              <a:ext cx="2087519" cy="5649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8409D268-FC01-4246-B23B-7794C6E761B9}"/>
                </a:ext>
              </a:extLst>
            </p:cNvPr>
            <p:cNvCxnSpPr>
              <a:stCxn id="82" idx="2"/>
              <a:endCxn id="82" idx="3"/>
            </p:cNvCxnSpPr>
            <p:nvPr/>
          </p:nvCxnSpPr>
          <p:spPr>
            <a:xfrm flipH="1">
              <a:off x="5568079" y="2865074"/>
              <a:ext cx="56200" cy="1133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FAC74E2D-9E90-4953-92C5-F815015EF272}"/>
                </a:ext>
              </a:extLst>
            </p:cNvPr>
            <p:cNvCxnSpPr>
              <a:stCxn id="82" idx="4"/>
              <a:endCxn id="82" idx="3"/>
            </p:cNvCxnSpPr>
            <p:nvPr/>
          </p:nvCxnSpPr>
          <p:spPr>
            <a:xfrm flipV="1">
              <a:off x="4643492" y="3998538"/>
              <a:ext cx="924587" cy="1053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989D6280-E713-4B5D-BDCA-D47CE099AA3C}"/>
                </a:ext>
              </a:extLst>
            </p:cNvPr>
            <p:cNvCxnSpPr>
              <a:stCxn id="87" idx="0"/>
              <a:endCxn id="83" idx="3"/>
            </p:cNvCxnSpPr>
            <p:nvPr/>
          </p:nvCxnSpPr>
          <p:spPr>
            <a:xfrm>
              <a:off x="2339752" y="3163542"/>
              <a:ext cx="216221" cy="13239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B2E15D20-999D-4F8C-B6B2-1C8652E8D557}"/>
                </a:ext>
              </a:extLst>
            </p:cNvPr>
            <p:cNvCxnSpPr>
              <a:stCxn id="87" idx="1"/>
              <a:endCxn id="87" idx="0"/>
            </p:cNvCxnSpPr>
            <p:nvPr/>
          </p:nvCxnSpPr>
          <p:spPr>
            <a:xfrm flipH="1">
              <a:off x="2339752" y="2546983"/>
              <a:ext cx="1308949" cy="616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0D18B204-E732-4380-BE4B-023C507C8113}"/>
                </a:ext>
              </a:extLst>
            </p:cNvPr>
            <p:cNvCxnSpPr>
              <a:endCxn id="87" idx="2"/>
            </p:cNvCxnSpPr>
            <p:nvPr/>
          </p:nvCxnSpPr>
          <p:spPr>
            <a:xfrm>
              <a:off x="3648701" y="2546982"/>
              <a:ext cx="1196347" cy="196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9018ED47-C09D-4E2B-805E-079D5C421D2C}"/>
                </a:ext>
              </a:extLst>
            </p:cNvPr>
            <p:cNvCxnSpPr>
              <a:stCxn id="88" idx="4"/>
            </p:cNvCxnSpPr>
            <p:nvPr/>
          </p:nvCxnSpPr>
          <p:spPr>
            <a:xfrm>
              <a:off x="5119687" y="2783679"/>
              <a:ext cx="504592" cy="813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35A30667-E59C-4494-BA43-D354D6E66C02}"/>
                </a:ext>
              </a:extLst>
            </p:cNvPr>
            <p:cNvCxnSpPr>
              <a:stCxn id="89" idx="3"/>
              <a:endCxn id="88" idx="3"/>
            </p:cNvCxnSpPr>
            <p:nvPr/>
          </p:nvCxnSpPr>
          <p:spPr>
            <a:xfrm flipV="1">
              <a:off x="3726654" y="2840357"/>
              <a:ext cx="1199835" cy="731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任意多边形 66">
              <a:extLst>
                <a:ext uri="{FF2B5EF4-FFF2-40B4-BE49-F238E27FC236}">
                  <a16:creationId xmlns:a16="http://schemas.microsoft.com/office/drawing/2014/main" id="{EF71EB3B-99AF-465D-8FE5-AEAF79593604}"/>
                </a:ext>
              </a:extLst>
            </p:cNvPr>
            <p:cNvSpPr/>
            <p:nvPr/>
          </p:nvSpPr>
          <p:spPr>
            <a:xfrm rot="6087245" flipV="1">
              <a:off x="4868838" y="2672882"/>
              <a:ext cx="47440" cy="203704"/>
            </a:xfrm>
            <a:custGeom>
              <a:avLst/>
              <a:gdLst>
                <a:gd name="connsiteX0" fmla="*/ 26940 w 141240"/>
                <a:gd name="connsiteY0" fmla="*/ 0 h 928688"/>
                <a:gd name="connsiteX1" fmla="*/ 7890 w 141240"/>
                <a:gd name="connsiteY1" fmla="*/ 481013 h 928688"/>
                <a:gd name="connsiteX2" fmla="*/ 141240 w 141240"/>
                <a:gd name="connsiteY2" fmla="*/ 928688 h 928688"/>
                <a:gd name="connsiteX0-1" fmla="*/ 18512 w 132812"/>
                <a:gd name="connsiteY0-2" fmla="*/ 0 h 928688"/>
                <a:gd name="connsiteX1-3" fmla="*/ 11116 w 132812"/>
                <a:gd name="connsiteY1-4" fmla="*/ 480329 h 928688"/>
                <a:gd name="connsiteX2-5" fmla="*/ 132812 w 132812"/>
                <a:gd name="connsiteY2-6" fmla="*/ 928688 h 928688"/>
                <a:gd name="connsiteX0-7" fmla="*/ 13192 w 138616"/>
                <a:gd name="connsiteY0-8" fmla="*/ 0 h 929641"/>
                <a:gd name="connsiteX1-9" fmla="*/ 16920 w 138616"/>
                <a:gd name="connsiteY1-10" fmla="*/ 481282 h 929641"/>
                <a:gd name="connsiteX2-11" fmla="*/ 138616 w 138616"/>
                <a:gd name="connsiteY2-12" fmla="*/ 929641 h 929641"/>
                <a:gd name="connsiteX0-13" fmla="*/ 9093 w 134517"/>
                <a:gd name="connsiteY0-14" fmla="*/ 0 h 929641"/>
                <a:gd name="connsiteX1-15" fmla="*/ 3217 w 134517"/>
                <a:gd name="connsiteY1-16" fmla="*/ 185787 h 929641"/>
                <a:gd name="connsiteX2-17" fmla="*/ 12821 w 134517"/>
                <a:gd name="connsiteY2-18" fmla="*/ 481282 h 929641"/>
                <a:gd name="connsiteX3" fmla="*/ 134517 w 134517"/>
                <a:gd name="connsiteY3" fmla="*/ 929641 h 929641"/>
                <a:gd name="connsiteX0-19" fmla="*/ 5936 w 131360"/>
                <a:gd name="connsiteY0-20" fmla="*/ 0 h 929641"/>
                <a:gd name="connsiteX1-21" fmla="*/ 60 w 131360"/>
                <a:gd name="connsiteY1-22" fmla="*/ 185787 h 929641"/>
                <a:gd name="connsiteX2-23" fmla="*/ 17722 w 131360"/>
                <a:gd name="connsiteY2-24" fmla="*/ 592484 h 929641"/>
                <a:gd name="connsiteX3-25" fmla="*/ 131360 w 131360"/>
                <a:gd name="connsiteY3-26" fmla="*/ 929641 h 929641"/>
                <a:gd name="connsiteX0-27" fmla="*/ 18459 w 348165"/>
                <a:gd name="connsiteY0-28" fmla="*/ 0 h 1045154"/>
                <a:gd name="connsiteX1-29" fmla="*/ 12583 w 348165"/>
                <a:gd name="connsiteY1-30" fmla="*/ 185787 h 1045154"/>
                <a:gd name="connsiteX2-31" fmla="*/ 30245 w 348165"/>
                <a:gd name="connsiteY2-32" fmla="*/ 592484 h 1045154"/>
                <a:gd name="connsiteX3-33" fmla="*/ 348165 w 348165"/>
                <a:gd name="connsiteY3-34" fmla="*/ 1045154 h 1045154"/>
                <a:gd name="connsiteX0-35" fmla="*/ 18459 w 348165"/>
                <a:gd name="connsiteY0-36" fmla="*/ 0 h 1045154"/>
                <a:gd name="connsiteX1-37" fmla="*/ 12583 w 348165"/>
                <a:gd name="connsiteY1-38" fmla="*/ 185787 h 1045154"/>
                <a:gd name="connsiteX2-39" fmla="*/ 30245 w 348165"/>
                <a:gd name="connsiteY2-40" fmla="*/ 592484 h 1045154"/>
                <a:gd name="connsiteX3-41" fmla="*/ 348165 w 348165"/>
                <a:gd name="connsiteY3-42" fmla="*/ 1045154 h 1045154"/>
                <a:gd name="connsiteX0-43" fmla="*/ 8498 w 338204"/>
                <a:gd name="connsiteY0-44" fmla="*/ 0 h 1045154"/>
                <a:gd name="connsiteX1-45" fmla="*/ 2622 w 338204"/>
                <a:gd name="connsiteY1-46" fmla="*/ 185787 h 1045154"/>
                <a:gd name="connsiteX2-47" fmla="*/ 40175 w 338204"/>
                <a:gd name="connsiteY2-48" fmla="*/ 626860 h 1045154"/>
                <a:gd name="connsiteX3-49" fmla="*/ 338204 w 338204"/>
                <a:gd name="connsiteY3-50" fmla="*/ 1045154 h 1045154"/>
                <a:gd name="connsiteX0-51" fmla="*/ 5936 w 335642"/>
                <a:gd name="connsiteY0-52" fmla="*/ 0 h 1045154"/>
                <a:gd name="connsiteX1-53" fmla="*/ 60 w 335642"/>
                <a:gd name="connsiteY1-54" fmla="*/ 185787 h 1045154"/>
                <a:gd name="connsiteX2-55" fmla="*/ 37613 w 335642"/>
                <a:gd name="connsiteY2-56" fmla="*/ 626860 h 1045154"/>
                <a:gd name="connsiteX3-57" fmla="*/ 335642 w 335642"/>
                <a:gd name="connsiteY3-58" fmla="*/ 1045154 h 1045154"/>
                <a:gd name="connsiteX0-59" fmla="*/ 7468 w 337174"/>
                <a:gd name="connsiteY0-60" fmla="*/ 0 h 1045154"/>
                <a:gd name="connsiteX1-61" fmla="*/ 1592 w 337174"/>
                <a:gd name="connsiteY1-62" fmla="*/ 185787 h 1045154"/>
                <a:gd name="connsiteX2-63" fmla="*/ 22271 w 337174"/>
                <a:gd name="connsiteY2-64" fmla="*/ 623494 h 1045154"/>
                <a:gd name="connsiteX3-65" fmla="*/ 337174 w 337174"/>
                <a:gd name="connsiteY3-66" fmla="*/ 1045154 h 1045154"/>
                <a:gd name="connsiteX0-67" fmla="*/ 5936 w 335642"/>
                <a:gd name="connsiteY0-68" fmla="*/ 0 h 1045154"/>
                <a:gd name="connsiteX1-69" fmla="*/ 60 w 335642"/>
                <a:gd name="connsiteY1-70" fmla="*/ 185787 h 1045154"/>
                <a:gd name="connsiteX2-71" fmla="*/ 20739 w 335642"/>
                <a:gd name="connsiteY2-72" fmla="*/ 623494 h 1045154"/>
                <a:gd name="connsiteX3-73" fmla="*/ 138976 w 335642"/>
                <a:gd name="connsiteY3-74" fmla="*/ 891025 h 1045154"/>
                <a:gd name="connsiteX4" fmla="*/ 335642 w 335642"/>
                <a:gd name="connsiteY4" fmla="*/ 1045154 h 1045154"/>
                <a:gd name="connsiteX0-75" fmla="*/ 5936 w 335642"/>
                <a:gd name="connsiteY0-76" fmla="*/ 0 h 1045154"/>
                <a:gd name="connsiteX1-77" fmla="*/ 60 w 335642"/>
                <a:gd name="connsiteY1-78" fmla="*/ 185787 h 1045154"/>
                <a:gd name="connsiteX2-79" fmla="*/ 20739 w 335642"/>
                <a:gd name="connsiteY2-80" fmla="*/ 623494 h 1045154"/>
                <a:gd name="connsiteX3-81" fmla="*/ 138976 w 335642"/>
                <a:gd name="connsiteY3-82" fmla="*/ 891025 h 1045154"/>
                <a:gd name="connsiteX4-83" fmla="*/ 249047 w 335642"/>
                <a:gd name="connsiteY4-84" fmla="*/ 994867 h 1045154"/>
                <a:gd name="connsiteX5" fmla="*/ 335642 w 335642"/>
                <a:gd name="connsiteY5" fmla="*/ 1045154 h 1045154"/>
                <a:gd name="connsiteX0-85" fmla="*/ 5936 w 299819"/>
                <a:gd name="connsiteY0-86" fmla="*/ 0 h 1054899"/>
                <a:gd name="connsiteX1-87" fmla="*/ 60 w 299819"/>
                <a:gd name="connsiteY1-88" fmla="*/ 185787 h 1054899"/>
                <a:gd name="connsiteX2-89" fmla="*/ 20739 w 299819"/>
                <a:gd name="connsiteY2-90" fmla="*/ 623494 h 1054899"/>
                <a:gd name="connsiteX3-91" fmla="*/ 138976 w 299819"/>
                <a:gd name="connsiteY3-92" fmla="*/ 891025 h 1054899"/>
                <a:gd name="connsiteX4-93" fmla="*/ 249047 w 299819"/>
                <a:gd name="connsiteY4-94" fmla="*/ 994867 h 1054899"/>
                <a:gd name="connsiteX5-95" fmla="*/ 299819 w 299819"/>
                <a:gd name="connsiteY5-96" fmla="*/ 1054899 h 1054899"/>
                <a:gd name="connsiteX0-97" fmla="*/ 5936 w 299819"/>
                <a:gd name="connsiteY0-98" fmla="*/ 0 h 1054899"/>
                <a:gd name="connsiteX1-99" fmla="*/ 60 w 299819"/>
                <a:gd name="connsiteY1-100" fmla="*/ 185787 h 1054899"/>
                <a:gd name="connsiteX2-101" fmla="*/ 20739 w 299819"/>
                <a:gd name="connsiteY2-102" fmla="*/ 623494 h 1054899"/>
                <a:gd name="connsiteX3-103" fmla="*/ 138976 w 299819"/>
                <a:gd name="connsiteY3-104" fmla="*/ 891025 h 1054899"/>
                <a:gd name="connsiteX4-105" fmla="*/ 255394 w 299819"/>
                <a:gd name="connsiteY4-106" fmla="*/ 1022318 h 1054899"/>
                <a:gd name="connsiteX5-107" fmla="*/ 299819 w 299819"/>
                <a:gd name="connsiteY5-108" fmla="*/ 1054899 h 1054899"/>
                <a:gd name="connsiteX0-109" fmla="*/ 5936 w 299819"/>
                <a:gd name="connsiteY0-110" fmla="*/ 0 h 1054899"/>
                <a:gd name="connsiteX1-111" fmla="*/ 60 w 299819"/>
                <a:gd name="connsiteY1-112" fmla="*/ 185787 h 1054899"/>
                <a:gd name="connsiteX2-113" fmla="*/ 20739 w 299819"/>
                <a:gd name="connsiteY2-114" fmla="*/ 623494 h 1054899"/>
                <a:gd name="connsiteX3-115" fmla="*/ 33591 w 299819"/>
                <a:gd name="connsiteY3-116" fmla="*/ 860162 h 1054899"/>
                <a:gd name="connsiteX4-117" fmla="*/ 255394 w 299819"/>
                <a:gd name="connsiteY4-118" fmla="*/ 1022318 h 1054899"/>
                <a:gd name="connsiteX5-119" fmla="*/ 299819 w 299819"/>
                <a:gd name="connsiteY5-120" fmla="*/ 1054899 h 1054899"/>
                <a:gd name="connsiteX0-121" fmla="*/ 31046 w 324929"/>
                <a:gd name="connsiteY0-122" fmla="*/ 0 h 1054899"/>
                <a:gd name="connsiteX1-123" fmla="*/ 25170 w 324929"/>
                <a:gd name="connsiteY1-124" fmla="*/ 185787 h 1054899"/>
                <a:gd name="connsiteX2-125" fmla="*/ 677 w 324929"/>
                <a:gd name="connsiteY2-126" fmla="*/ 610262 h 1054899"/>
                <a:gd name="connsiteX3-127" fmla="*/ 58701 w 324929"/>
                <a:gd name="connsiteY3-128" fmla="*/ 860162 h 1054899"/>
                <a:gd name="connsiteX4-129" fmla="*/ 280504 w 324929"/>
                <a:gd name="connsiteY4-130" fmla="*/ 1022318 h 1054899"/>
                <a:gd name="connsiteX5-131" fmla="*/ 324929 w 324929"/>
                <a:gd name="connsiteY5-132" fmla="*/ 1054899 h 1054899"/>
              </a:gdLst>
              <a:ahLst/>
              <a:cxnLst>
                <a:cxn ang="0">
                  <a:pos x="connsiteX0-1" y="connsiteY0-2"/>
                </a:cxn>
                <a:cxn ang="0">
                  <a:pos x="connsiteX1-3" y="connsiteY1-4"/>
                </a:cxn>
                <a:cxn ang="0">
                  <a:pos x="connsiteX2-5" y="connsiteY2-6"/>
                </a:cxn>
                <a:cxn ang="0">
                  <a:pos x="connsiteX3-25" y="connsiteY3-26"/>
                </a:cxn>
                <a:cxn ang="0">
                  <a:pos x="connsiteX4-83" y="connsiteY4-84"/>
                </a:cxn>
                <a:cxn ang="0">
                  <a:pos x="connsiteX5-95" y="connsiteY5-96"/>
                </a:cxn>
              </a:cxnLst>
              <a:rect l="l" t="t" r="r" b="b"/>
              <a:pathLst>
                <a:path w="324929" h="1054899">
                  <a:moveTo>
                    <a:pt x="31046" y="0"/>
                  </a:moveTo>
                  <a:cubicBezTo>
                    <a:pt x="28932" y="31107"/>
                    <a:pt x="24549" y="105573"/>
                    <a:pt x="25170" y="185787"/>
                  </a:cubicBezTo>
                  <a:cubicBezTo>
                    <a:pt x="25791" y="266001"/>
                    <a:pt x="-4911" y="497866"/>
                    <a:pt x="677" y="610262"/>
                  </a:cubicBezTo>
                  <a:cubicBezTo>
                    <a:pt x="6265" y="722658"/>
                    <a:pt x="19640" y="799702"/>
                    <a:pt x="58701" y="860162"/>
                  </a:cubicBezTo>
                  <a:cubicBezTo>
                    <a:pt x="97762" y="920622"/>
                    <a:pt x="247726" y="996630"/>
                    <a:pt x="280504" y="1022318"/>
                  </a:cubicBezTo>
                  <a:cubicBezTo>
                    <a:pt x="313282" y="1048006"/>
                    <a:pt x="311506" y="1045083"/>
                    <a:pt x="324929" y="1054899"/>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任意多边形 67">
              <a:extLst>
                <a:ext uri="{FF2B5EF4-FFF2-40B4-BE49-F238E27FC236}">
                  <a16:creationId xmlns:a16="http://schemas.microsoft.com/office/drawing/2014/main" id="{83AB7CCB-5486-4EA6-A88D-871B6DDFB21D}"/>
                </a:ext>
              </a:extLst>
            </p:cNvPr>
            <p:cNvSpPr/>
            <p:nvPr/>
          </p:nvSpPr>
          <p:spPr>
            <a:xfrm rot="2963213" flipV="1">
              <a:off x="4974705" y="2718500"/>
              <a:ext cx="83292" cy="200829"/>
            </a:xfrm>
            <a:custGeom>
              <a:avLst/>
              <a:gdLst>
                <a:gd name="connsiteX0" fmla="*/ 26940 w 141240"/>
                <a:gd name="connsiteY0" fmla="*/ 0 h 928688"/>
                <a:gd name="connsiteX1" fmla="*/ 7890 w 141240"/>
                <a:gd name="connsiteY1" fmla="*/ 481013 h 928688"/>
                <a:gd name="connsiteX2" fmla="*/ 141240 w 141240"/>
                <a:gd name="connsiteY2" fmla="*/ 928688 h 928688"/>
                <a:gd name="connsiteX0-1" fmla="*/ 18512 w 132812"/>
                <a:gd name="connsiteY0-2" fmla="*/ 0 h 928688"/>
                <a:gd name="connsiteX1-3" fmla="*/ 11116 w 132812"/>
                <a:gd name="connsiteY1-4" fmla="*/ 480329 h 928688"/>
                <a:gd name="connsiteX2-5" fmla="*/ 132812 w 132812"/>
                <a:gd name="connsiteY2-6" fmla="*/ 928688 h 928688"/>
                <a:gd name="connsiteX0-7" fmla="*/ 13192 w 138616"/>
                <a:gd name="connsiteY0-8" fmla="*/ 0 h 929641"/>
                <a:gd name="connsiteX1-9" fmla="*/ 16920 w 138616"/>
                <a:gd name="connsiteY1-10" fmla="*/ 481282 h 929641"/>
                <a:gd name="connsiteX2-11" fmla="*/ 138616 w 138616"/>
                <a:gd name="connsiteY2-12" fmla="*/ 929641 h 929641"/>
                <a:gd name="connsiteX0-13" fmla="*/ 9093 w 134517"/>
                <a:gd name="connsiteY0-14" fmla="*/ 0 h 929641"/>
                <a:gd name="connsiteX1-15" fmla="*/ 3217 w 134517"/>
                <a:gd name="connsiteY1-16" fmla="*/ 185787 h 929641"/>
                <a:gd name="connsiteX2-17" fmla="*/ 12821 w 134517"/>
                <a:gd name="connsiteY2-18" fmla="*/ 481282 h 929641"/>
                <a:gd name="connsiteX3" fmla="*/ 134517 w 134517"/>
                <a:gd name="connsiteY3" fmla="*/ 929641 h 929641"/>
                <a:gd name="connsiteX0-19" fmla="*/ 5936 w 131360"/>
                <a:gd name="connsiteY0-20" fmla="*/ 0 h 929641"/>
                <a:gd name="connsiteX1-21" fmla="*/ 60 w 131360"/>
                <a:gd name="connsiteY1-22" fmla="*/ 185787 h 929641"/>
                <a:gd name="connsiteX2-23" fmla="*/ 17722 w 131360"/>
                <a:gd name="connsiteY2-24" fmla="*/ 592484 h 929641"/>
                <a:gd name="connsiteX3-25" fmla="*/ 131360 w 131360"/>
                <a:gd name="connsiteY3-26" fmla="*/ 929641 h 929641"/>
                <a:gd name="connsiteX0-27" fmla="*/ 18459 w 348165"/>
                <a:gd name="connsiteY0-28" fmla="*/ 0 h 1045154"/>
                <a:gd name="connsiteX1-29" fmla="*/ 12583 w 348165"/>
                <a:gd name="connsiteY1-30" fmla="*/ 185787 h 1045154"/>
                <a:gd name="connsiteX2-31" fmla="*/ 30245 w 348165"/>
                <a:gd name="connsiteY2-32" fmla="*/ 592484 h 1045154"/>
                <a:gd name="connsiteX3-33" fmla="*/ 348165 w 348165"/>
                <a:gd name="connsiteY3-34" fmla="*/ 1045154 h 1045154"/>
                <a:gd name="connsiteX0-35" fmla="*/ 18459 w 348165"/>
                <a:gd name="connsiteY0-36" fmla="*/ 0 h 1045154"/>
                <a:gd name="connsiteX1-37" fmla="*/ 12583 w 348165"/>
                <a:gd name="connsiteY1-38" fmla="*/ 185787 h 1045154"/>
                <a:gd name="connsiteX2-39" fmla="*/ 30245 w 348165"/>
                <a:gd name="connsiteY2-40" fmla="*/ 592484 h 1045154"/>
                <a:gd name="connsiteX3-41" fmla="*/ 348165 w 348165"/>
                <a:gd name="connsiteY3-42" fmla="*/ 1045154 h 1045154"/>
                <a:gd name="connsiteX0-43" fmla="*/ 8498 w 338204"/>
                <a:gd name="connsiteY0-44" fmla="*/ 0 h 1045154"/>
                <a:gd name="connsiteX1-45" fmla="*/ 2622 w 338204"/>
                <a:gd name="connsiteY1-46" fmla="*/ 185787 h 1045154"/>
                <a:gd name="connsiteX2-47" fmla="*/ 40175 w 338204"/>
                <a:gd name="connsiteY2-48" fmla="*/ 626860 h 1045154"/>
                <a:gd name="connsiteX3-49" fmla="*/ 338204 w 338204"/>
                <a:gd name="connsiteY3-50" fmla="*/ 1045154 h 1045154"/>
                <a:gd name="connsiteX0-51" fmla="*/ 5936 w 335642"/>
                <a:gd name="connsiteY0-52" fmla="*/ 0 h 1045154"/>
                <a:gd name="connsiteX1-53" fmla="*/ 60 w 335642"/>
                <a:gd name="connsiteY1-54" fmla="*/ 185787 h 1045154"/>
                <a:gd name="connsiteX2-55" fmla="*/ 37613 w 335642"/>
                <a:gd name="connsiteY2-56" fmla="*/ 626860 h 1045154"/>
                <a:gd name="connsiteX3-57" fmla="*/ 335642 w 335642"/>
                <a:gd name="connsiteY3-58" fmla="*/ 1045154 h 1045154"/>
                <a:gd name="connsiteX0-59" fmla="*/ 7468 w 337174"/>
                <a:gd name="connsiteY0-60" fmla="*/ 0 h 1045154"/>
                <a:gd name="connsiteX1-61" fmla="*/ 1592 w 337174"/>
                <a:gd name="connsiteY1-62" fmla="*/ 185787 h 1045154"/>
                <a:gd name="connsiteX2-63" fmla="*/ 22271 w 337174"/>
                <a:gd name="connsiteY2-64" fmla="*/ 623494 h 1045154"/>
                <a:gd name="connsiteX3-65" fmla="*/ 337174 w 337174"/>
                <a:gd name="connsiteY3-66" fmla="*/ 1045154 h 1045154"/>
                <a:gd name="connsiteX0-67" fmla="*/ 5936 w 335642"/>
                <a:gd name="connsiteY0-68" fmla="*/ 0 h 1045154"/>
                <a:gd name="connsiteX1-69" fmla="*/ 60 w 335642"/>
                <a:gd name="connsiteY1-70" fmla="*/ 185787 h 1045154"/>
                <a:gd name="connsiteX2-71" fmla="*/ 20739 w 335642"/>
                <a:gd name="connsiteY2-72" fmla="*/ 623494 h 1045154"/>
                <a:gd name="connsiteX3-73" fmla="*/ 138976 w 335642"/>
                <a:gd name="connsiteY3-74" fmla="*/ 891025 h 1045154"/>
                <a:gd name="connsiteX4" fmla="*/ 335642 w 335642"/>
                <a:gd name="connsiteY4" fmla="*/ 1045154 h 1045154"/>
                <a:gd name="connsiteX0-75" fmla="*/ 5936 w 335642"/>
                <a:gd name="connsiteY0-76" fmla="*/ 0 h 1045154"/>
                <a:gd name="connsiteX1-77" fmla="*/ 60 w 335642"/>
                <a:gd name="connsiteY1-78" fmla="*/ 185787 h 1045154"/>
                <a:gd name="connsiteX2-79" fmla="*/ 20739 w 335642"/>
                <a:gd name="connsiteY2-80" fmla="*/ 623494 h 1045154"/>
                <a:gd name="connsiteX3-81" fmla="*/ 138976 w 335642"/>
                <a:gd name="connsiteY3-82" fmla="*/ 891025 h 1045154"/>
                <a:gd name="connsiteX4-83" fmla="*/ 249047 w 335642"/>
                <a:gd name="connsiteY4-84" fmla="*/ 994867 h 1045154"/>
                <a:gd name="connsiteX5" fmla="*/ 335642 w 335642"/>
                <a:gd name="connsiteY5" fmla="*/ 1045154 h 1045154"/>
                <a:gd name="connsiteX0-85" fmla="*/ 5936 w 299819"/>
                <a:gd name="connsiteY0-86" fmla="*/ 0 h 1054899"/>
                <a:gd name="connsiteX1-87" fmla="*/ 60 w 299819"/>
                <a:gd name="connsiteY1-88" fmla="*/ 185787 h 1054899"/>
                <a:gd name="connsiteX2-89" fmla="*/ 20739 w 299819"/>
                <a:gd name="connsiteY2-90" fmla="*/ 623494 h 1054899"/>
                <a:gd name="connsiteX3-91" fmla="*/ 138976 w 299819"/>
                <a:gd name="connsiteY3-92" fmla="*/ 891025 h 1054899"/>
                <a:gd name="connsiteX4-93" fmla="*/ 249047 w 299819"/>
                <a:gd name="connsiteY4-94" fmla="*/ 994867 h 1054899"/>
                <a:gd name="connsiteX5-95" fmla="*/ 299819 w 299819"/>
                <a:gd name="connsiteY5-96" fmla="*/ 1054899 h 1054899"/>
                <a:gd name="connsiteX0-97" fmla="*/ 5936 w 299819"/>
                <a:gd name="connsiteY0-98" fmla="*/ 0 h 1054899"/>
                <a:gd name="connsiteX1-99" fmla="*/ 60 w 299819"/>
                <a:gd name="connsiteY1-100" fmla="*/ 185787 h 1054899"/>
                <a:gd name="connsiteX2-101" fmla="*/ 20739 w 299819"/>
                <a:gd name="connsiteY2-102" fmla="*/ 623494 h 1054899"/>
                <a:gd name="connsiteX3-103" fmla="*/ 138976 w 299819"/>
                <a:gd name="connsiteY3-104" fmla="*/ 891025 h 1054899"/>
                <a:gd name="connsiteX4-105" fmla="*/ 255394 w 299819"/>
                <a:gd name="connsiteY4-106" fmla="*/ 1022318 h 1054899"/>
                <a:gd name="connsiteX5-107" fmla="*/ 299819 w 299819"/>
                <a:gd name="connsiteY5-108" fmla="*/ 1054899 h 1054899"/>
                <a:gd name="connsiteX0-109" fmla="*/ 5936 w 299819"/>
                <a:gd name="connsiteY0-110" fmla="*/ 0 h 1054899"/>
                <a:gd name="connsiteX1-111" fmla="*/ 60 w 299819"/>
                <a:gd name="connsiteY1-112" fmla="*/ 185787 h 1054899"/>
                <a:gd name="connsiteX2-113" fmla="*/ 20739 w 299819"/>
                <a:gd name="connsiteY2-114" fmla="*/ 623494 h 1054899"/>
                <a:gd name="connsiteX3-115" fmla="*/ 33591 w 299819"/>
                <a:gd name="connsiteY3-116" fmla="*/ 860162 h 1054899"/>
                <a:gd name="connsiteX4-117" fmla="*/ 255394 w 299819"/>
                <a:gd name="connsiteY4-118" fmla="*/ 1022318 h 1054899"/>
                <a:gd name="connsiteX5-119" fmla="*/ 299819 w 299819"/>
                <a:gd name="connsiteY5-120" fmla="*/ 1054899 h 1054899"/>
                <a:gd name="connsiteX0-121" fmla="*/ 31046 w 324929"/>
                <a:gd name="connsiteY0-122" fmla="*/ 0 h 1054899"/>
                <a:gd name="connsiteX1-123" fmla="*/ 25170 w 324929"/>
                <a:gd name="connsiteY1-124" fmla="*/ 185787 h 1054899"/>
                <a:gd name="connsiteX2-125" fmla="*/ 677 w 324929"/>
                <a:gd name="connsiteY2-126" fmla="*/ 610262 h 1054899"/>
                <a:gd name="connsiteX3-127" fmla="*/ 58701 w 324929"/>
                <a:gd name="connsiteY3-128" fmla="*/ 860162 h 1054899"/>
                <a:gd name="connsiteX4-129" fmla="*/ 280504 w 324929"/>
                <a:gd name="connsiteY4-130" fmla="*/ 1022318 h 1054899"/>
                <a:gd name="connsiteX5-131" fmla="*/ 324929 w 324929"/>
                <a:gd name="connsiteY5-132" fmla="*/ 1054899 h 1054899"/>
                <a:gd name="connsiteX0-133" fmla="*/ 33068 w 326951"/>
                <a:gd name="connsiteY0-134" fmla="*/ 0 h 1054899"/>
                <a:gd name="connsiteX1-135" fmla="*/ 27192 w 326951"/>
                <a:gd name="connsiteY1-136" fmla="*/ 185787 h 1054899"/>
                <a:gd name="connsiteX2-137" fmla="*/ 2699 w 326951"/>
                <a:gd name="connsiteY2-138" fmla="*/ 610262 h 1054899"/>
                <a:gd name="connsiteX3-139" fmla="*/ 105080 w 326951"/>
                <a:gd name="connsiteY3-140" fmla="*/ 830377 h 1054899"/>
                <a:gd name="connsiteX4-141" fmla="*/ 282526 w 326951"/>
                <a:gd name="connsiteY4-142" fmla="*/ 1022318 h 1054899"/>
                <a:gd name="connsiteX5-143" fmla="*/ 326951 w 326951"/>
                <a:gd name="connsiteY5-144" fmla="*/ 1054899 h 1054899"/>
                <a:gd name="connsiteX0-145" fmla="*/ 114852 w 408735"/>
                <a:gd name="connsiteY0-146" fmla="*/ 0 h 1054899"/>
                <a:gd name="connsiteX1-147" fmla="*/ 2 w 408735"/>
                <a:gd name="connsiteY1-148" fmla="*/ 283085 h 1054899"/>
                <a:gd name="connsiteX2-149" fmla="*/ 84483 w 408735"/>
                <a:gd name="connsiteY2-150" fmla="*/ 610262 h 1054899"/>
                <a:gd name="connsiteX3-151" fmla="*/ 186864 w 408735"/>
                <a:gd name="connsiteY3-152" fmla="*/ 830377 h 1054899"/>
                <a:gd name="connsiteX4-153" fmla="*/ 364310 w 408735"/>
                <a:gd name="connsiteY4-154" fmla="*/ 1022318 h 1054899"/>
                <a:gd name="connsiteX5-155" fmla="*/ 408735 w 408735"/>
                <a:gd name="connsiteY5-156" fmla="*/ 1054899 h 1054899"/>
                <a:gd name="connsiteX0-157" fmla="*/ 142 w 429591"/>
                <a:gd name="connsiteY0-158" fmla="*/ 0 h 855359"/>
                <a:gd name="connsiteX1-159" fmla="*/ 20858 w 429591"/>
                <a:gd name="connsiteY1-160" fmla="*/ 83545 h 855359"/>
                <a:gd name="connsiteX2-161" fmla="*/ 105339 w 429591"/>
                <a:gd name="connsiteY2-162" fmla="*/ 410722 h 855359"/>
                <a:gd name="connsiteX3-163" fmla="*/ 207720 w 429591"/>
                <a:gd name="connsiteY3-164" fmla="*/ 630837 h 855359"/>
                <a:gd name="connsiteX4-165" fmla="*/ 385166 w 429591"/>
                <a:gd name="connsiteY4-166" fmla="*/ 822778 h 855359"/>
                <a:gd name="connsiteX5-167" fmla="*/ 429591 w 429591"/>
                <a:gd name="connsiteY5-168" fmla="*/ 855359 h 855359"/>
                <a:gd name="connsiteX0-169" fmla="*/ 2 w 408735"/>
                <a:gd name="connsiteY0-170" fmla="*/ -1 h 771813"/>
                <a:gd name="connsiteX1-171" fmla="*/ 84483 w 408735"/>
                <a:gd name="connsiteY1-172" fmla="*/ 327176 h 771813"/>
                <a:gd name="connsiteX2-173" fmla="*/ 186864 w 408735"/>
                <a:gd name="connsiteY2-174" fmla="*/ 547291 h 771813"/>
                <a:gd name="connsiteX3-175" fmla="*/ 364310 w 408735"/>
                <a:gd name="connsiteY3-176" fmla="*/ 739232 h 771813"/>
                <a:gd name="connsiteX4-177" fmla="*/ 408735 w 408735"/>
                <a:gd name="connsiteY4-178" fmla="*/ 771813 h 771813"/>
              </a:gdLst>
              <a:ahLst/>
              <a:cxnLst>
                <a:cxn ang="0">
                  <a:pos x="connsiteX0-1" y="connsiteY0-2"/>
                </a:cxn>
                <a:cxn ang="0">
                  <a:pos x="connsiteX1-3" y="connsiteY1-4"/>
                </a:cxn>
                <a:cxn ang="0">
                  <a:pos x="connsiteX2-5" y="connsiteY2-6"/>
                </a:cxn>
                <a:cxn ang="0">
                  <a:pos x="connsiteX3-25" y="connsiteY3-26"/>
                </a:cxn>
                <a:cxn ang="0">
                  <a:pos x="connsiteX4-83" y="connsiteY4-84"/>
                </a:cxn>
              </a:cxnLst>
              <a:rect l="l" t="t" r="r" b="b"/>
              <a:pathLst>
                <a:path w="408735" h="771813">
                  <a:moveTo>
                    <a:pt x="2" y="-1"/>
                  </a:moveTo>
                  <a:cubicBezTo>
                    <a:pt x="623" y="80213"/>
                    <a:pt x="53339" y="235961"/>
                    <a:pt x="84483" y="327176"/>
                  </a:cubicBezTo>
                  <a:cubicBezTo>
                    <a:pt x="115627" y="418391"/>
                    <a:pt x="147803" y="486831"/>
                    <a:pt x="186864" y="547291"/>
                  </a:cubicBezTo>
                  <a:cubicBezTo>
                    <a:pt x="225925" y="607751"/>
                    <a:pt x="331532" y="713544"/>
                    <a:pt x="364310" y="739232"/>
                  </a:cubicBezTo>
                  <a:cubicBezTo>
                    <a:pt x="397088" y="764920"/>
                    <a:pt x="395312" y="761997"/>
                    <a:pt x="408735" y="771813"/>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六边形 280">
              <a:extLst>
                <a:ext uri="{FF2B5EF4-FFF2-40B4-BE49-F238E27FC236}">
                  <a16:creationId xmlns:a16="http://schemas.microsoft.com/office/drawing/2014/main" id="{56D711F1-ECC3-485A-A31F-9014FB0B0B7A}"/>
                </a:ext>
              </a:extLst>
            </p:cNvPr>
            <p:cNvSpPr/>
            <p:nvPr/>
          </p:nvSpPr>
          <p:spPr>
            <a:xfrm>
              <a:off x="2339752" y="2564904"/>
              <a:ext cx="2575305" cy="893923"/>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1661953 w 2178875"/>
                <a:gd name="connsiteY2-216" fmla="*/ 130165 h 1662081"/>
                <a:gd name="connsiteX3-217" fmla="*/ 2178875 w 2178875"/>
                <a:gd name="connsiteY3-218" fmla="*/ 211014 h 1662081"/>
                <a:gd name="connsiteX4-219" fmla="*/ 2141593 w 2178875"/>
                <a:gd name="connsiteY4-220" fmla="*/ 962926 h 1662081"/>
                <a:gd name="connsiteX5-221" fmla="*/ 1528245 w 2178875"/>
                <a:gd name="connsiteY5-222" fmla="*/ 1662081 h 1662081"/>
                <a:gd name="connsiteX6-223" fmla="*/ 129770 w 2178875"/>
                <a:gd name="connsiteY6-224" fmla="*/ 1292805 h 1662081"/>
                <a:gd name="connsiteX7" fmla="*/ 0 w 2178875"/>
                <a:gd name="connsiteY7" fmla="*/ 409011 h 1662081"/>
                <a:gd name="connsiteX0-225" fmla="*/ 0 w 2178875"/>
                <a:gd name="connsiteY0-226" fmla="*/ 409011 h 1662081"/>
                <a:gd name="connsiteX1-227" fmla="*/ 868325 w 2178875"/>
                <a:gd name="connsiteY1-228" fmla="*/ 0 h 1662081"/>
                <a:gd name="connsiteX2-229" fmla="*/ 1661953 w 2178875"/>
                <a:gd name="connsiteY2-230" fmla="*/ 130165 h 1662081"/>
                <a:gd name="connsiteX3-231" fmla="*/ 2178875 w 2178875"/>
                <a:gd name="connsiteY3-232" fmla="*/ 211014 h 1662081"/>
                <a:gd name="connsiteX4-233" fmla="*/ 1442329 w 2178875"/>
                <a:gd name="connsiteY4-234" fmla="*/ 655418 h 1662081"/>
                <a:gd name="connsiteX5-235" fmla="*/ 1528245 w 2178875"/>
                <a:gd name="connsiteY5-236" fmla="*/ 1662081 h 1662081"/>
                <a:gd name="connsiteX6-237" fmla="*/ 129770 w 2178875"/>
                <a:gd name="connsiteY6-238" fmla="*/ 1292805 h 1662081"/>
                <a:gd name="connsiteX7-239" fmla="*/ 0 w 2178875"/>
                <a:gd name="connsiteY7-240" fmla="*/ 409011 h 1662081"/>
                <a:gd name="connsiteX0-241" fmla="*/ 0 w 2178875"/>
                <a:gd name="connsiteY0-242" fmla="*/ 409011 h 1662081"/>
                <a:gd name="connsiteX1-243" fmla="*/ 868325 w 2178875"/>
                <a:gd name="connsiteY1-244" fmla="*/ 0 h 1662081"/>
                <a:gd name="connsiteX2-245" fmla="*/ 1661953 w 2178875"/>
                <a:gd name="connsiteY2-246" fmla="*/ 130165 h 1662081"/>
                <a:gd name="connsiteX3-247" fmla="*/ 2178875 w 2178875"/>
                <a:gd name="connsiteY3-248" fmla="*/ 211014 h 1662081"/>
                <a:gd name="connsiteX4-249" fmla="*/ 1471816 w 2178875"/>
                <a:gd name="connsiteY4-250" fmla="*/ 668055 h 1662081"/>
                <a:gd name="connsiteX5-251" fmla="*/ 1528245 w 2178875"/>
                <a:gd name="connsiteY5-252" fmla="*/ 1662081 h 1662081"/>
                <a:gd name="connsiteX6-253" fmla="*/ 129770 w 2178875"/>
                <a:gd name="connsiteY6-254" fmla="*/ 1292805 h 1662081"/>
                <a:gd name="connsiteX7-255" fmla="*/ 0 w 2178875"/>
                <a:gd name="connsiteY7-256" fmla="*/ 409011 h 1662081"/>
                <a:gd name="connsiteX0-257" fmla="*/ 0 w 2178875"/>
                <a:gd name="connsiteY0-258" fmla="*/ 409011 h 1292805"/>
                <a:gd name="connsiteX1-259" fmla="*/ 868325 w 2178875"/>
                <a:gd name="connsiteY1-260" fmla="*/ 0 h 1292805"/>
                <a:gd name="connsiteX2-261" fmla="*/ 1661953 w 2178875"/>
                <a:gd name="connsiteY2-262" fmla="*/ 130165 h 1292805"/>
                <a:gd name="connsiteX3-263" fmla="*/ 2178875 w 2178875"/>
                <a:gd name="connsiteY3-264" fmla="*/ 211014 h 1292805"/>
                <a:gd name="connsiteX4-265" fmla="*/ 1471816 w 2178875"/>
                <a:gd name="connsiteY4-266" fmla="*/ 668055 h 1292805"/>
                <a:gd name="connsiteX5-267" fmla="*/ 129770 w 2178875"/>
                <a:gd name="connsiteY5-268" fmla="*/ 1292805 h 1292805"/>
                <a:gd name="connsiteX6-269" fmla="*/ 0 w 2178875"/>
                <a:gd name="connsiteY6-270" fmla="*/ 409011 h 1292805"/>
                <a:gd name="connsiteX0-271" fmla="*/ 0 w 2178875"/>
                <a:gd name="connsiteY0-272" fmla="*/ 409011 h 668055"/>
                <a:gd name="connsiteX1-273" fmla="*/ 868325 w 2178875"/>
                <a:gd name="connsiteY1-274" fmla="*/ 0 h 668055"/>
                <a:gd name="connsiteX2-275" fmla="*/ 1661953 w 2178875"/>
                <a:gd name="connsiteY2-276" fmla="*/ 130165 h 668055"/>
                <a:gd name="connsiteX3-277" fmla="*/ 2178875 w 2178875"/>
                <a:gd name="connsiteY3-278" fmla="*/ 211014 h 668055"/>
                <a:gd name="connsiteX4-279" fmla="*/ 1471816 w 2178875"/>
                <a:gd name="connsiteY4-280" fmla="*/ 668055 h 668055"/>
                <a:gd name="connsiteX5-281" fmla="*/ 0 w 2178875"/>
                <a:gd name="connsiteY5-282" fmla="*/ 409011 h 668055"/>
                <a:gd name="connsiteX0-283" fmla="*/ 0 w 2178875"/>
                <a:gd name="connsiteY0-284" fmla="*/ 409011 h 601709"/>
                <a:gd name="connsiteX1-285" fmla="*/ 868325 w 2178875"/>
                <a:gd name="connsiteY1-286" fmla="*/ 0 h 601709"/>
                <a:gd name="connsiteX2-287" fmla="*/ 1661953 w 2178875"/>
                <a:gd name="connsiteY2-288" fmla="*/ 130165 h 601709"/>
                <a:gd name="connsiteX3-289" fmla="*/ 2178875 w 2178875"/>
                <a:gd name="connsiteY3-290" fmla="*/ 211014 h 601709"/>
                <a:gd name="connsiteX4-291" fmla="*/ 1050046 w 2178875"/>
                <a:gd name="connsiteY4-292" fmla="*/ 601709 h 601709"/>
                <a:gd name="connsiteX5-293" fmla="*/ 0 w 2178875"/>
                <a:gd name="connsiteY5-294" fmla="*/ 409011 h 601709"/>
                <a:gd name="connsiteX0-295" fmla="*/ 0 w 1728670"/>
                <a:gd name="connsiteY0-296" fmla="*/ 409011 h 601709"/>
                <a:gd name="connsiteX1-297" fmla="*/ 868325 w 1728670"/>
                <a:gd name="connsiteY1-298" fmla="*/ 0 h 601709"/>
                <a:gd name="connsiteX2-299" fmla="*/ 1661953 w 1728670"/>
                <a:gd name="connsiteY2-300" fmla="*/ 130165 h 601709"/>
                <a:gd name="connsiteX3-301" fmla="*/ 1728670 w 1728670"/>
                <a:gd name="connsiteY3-302" fmla="*/ 141509 h 601709"/>
                <a:gd name="connsiteX4-303" fmla="*/ 1050046 w 1728670"/>
                <a:gd name="connsiteY4-304" fmla="*/ 601709 h 601709"/>
                <a:gd name="connsiteX5-305" fmla="*/ 0 w 1728670"/>
                <a:gd name="connsiteY5-306" fmla="*/ 409011 h 601709"/>
                <a:gd name="connsiteX0-307" fmla="*/ 0 w 1758684"/>
                <a:gd name="connsiteY0-308" fmla="*/ 409011 h 601709"/>
                <a:gd name="connsiteX1-309" fmla="*/ 868325 w 1758684"/>
                <a:gd name="connsiteY1-310" fmla="*/ 0 h 601709"/>
                <a:gd name="connsiteX2-311" fmla="*/ 1661953 w 1758684"/>
                <a:gd name="connsiteY2-312" fmla="*/ 130165 h 601709"/>
                <a:gd name="connsiteX3-313" fmla="*/ 1758684 w 1758684"/>
                <a:gd name="connsiteY3-314" fmla="*/ 174682 h 601709"/>
                <a:gd name="connsiteX4-315" fmla="*/ 1050046 w 1758684"/>
                <a:gd name="connsiteY4-316" fmla="*/ 601709 h 601709"/>
                <a:gd name="connsiteX5-317" fmla="*/ 0 w 1758684"/>
                <a:gd name="connsiteY5-318" fmla="*/ 409011 h 601709"/>
                <a:gd name="connsiteX0-319" fmla="*/ 0 w 1758684"/>
                <a:gd name="connsiteY0-320" fmla="*/ 409011 h 601709"/>
                <a:gd name="connsiteX1-321" fmla="*/ 868325 w 1758684"/>
                <a:gd name="connsiteY1-322" fmla="*/ 0 h 601709"/>
                <a:gd name="connsiteX2-323" fmla="*/ 1661953 w 1758684"/>
                <a:gd name="connsiteY2-324" fmla="*/ 130165 h 601709"/>
                <a:gd name="connsiteX3-325" fmla="*/ 1758684 w 1758684"/>
                <a:gd name="connsiteY3-326" fmla="*/ 174682 h 601709"/>
                <a:gd name="connsiteX4-327" fmla="*/ 1050046 w 1758684"/>
                <a:gd name="connsiteY4-328" fmla="*/ 601709 h 601709"/>
                <a:gd name="connsiteX5-329" fmla="*/ 0 w 1758684"/>
                <a:gd name="connsiteY5-330" fmla="*/ 409011 h 601709"/>
                <a:gd name="connsiteX0-331" fmla="*/ 0 w 1758684"/>
                <a:gd name="connsiteY0-332" fmla="*/ 409011 h 601709"/>
                <a:gd name="connsiteX1-333" fmla="*/ 868325 w 1758684"/>
                <a:gd name="connsiteY1-334" fmla="*/ 0 h 601709"/>
                <a:gd name="connsiteX2-335" fmla="*/ 1661953 w 1758684"/>
                <a:gd name="connsiteY2-336" fmla="*/ 130165 h 601709"/>
                <a:gd name="connsiteX3-337" fmla="*/ 1758684 w 1758684"/>
                <a:gd name="connsiteY3-338" fmla="*/ 174682 h 601709"/>
                <a:gd name="connsiteX4-339" fmla="*/ 1050046 w 1758684"/>
                <a:gd name="connsiteY4-340" fmla="*/ 601709 h 601709"/>
                <a:gd name="connsiteX5-341" fmla="*/ 907401 w 1758684"/>
                <a:gd name="connsiteY5-342" fmla="*/ 575632 h 601709"/>
                <a:gd name="connsiteX6-343" fmla="*/ 0 w 1758684"/>
                <a:gd name="connsiteY6-344" fmla="*/ 409011 h 601709"/>
                <a:gd name="connsiteX0-345" fmla="*/ 0 w 1758684"/>
                <a:gd name="connsiteY0-346" fmla="*/ 409011 h 644359"/>
                <a:gd name="connsiteX1-347" fmla="*/ 868325 w 1758684"/>
                <a:gd name="connsiteY1-348" fmla="*/ 0 h 644359"/>
                <a:gd name="connsiteX2-349" fmla="*/ 1661953 w 1758684"/>
                <a:gd name="connsiteY2-350" fmla="*/ 130165 h 644359"/>
                <a:gd name="connsiteX3-351" fmla="*/ 1758684 w 1758684"/>
                <a:gd name="connsiteY3-352" fmla="*/ 174682 h 644359"/>
                <a:gd name="connsiteX4-353" fmla="*/ 1002656 w 1758684"/>
                <a:gd name="connsiteY4-354" fmla="*/ 644359 h 644359"/>
                <a:gd name="connsiteX5-355" fmla="*/ 907401 w 1758684"/>
                <a:gd name="connsiteY5-356" fmla="*/ 575632 h 644359"/>
                <a:gd name="connsiteX6-357" fmla="*/ 0 w 1758684"/>
                <a:gd name="connsiteY6-358" fmla="*/ 409011 h 644359"/>
                <a:gd name="connsiteX0-359" fmla="*/ 0 w 1758684"/>
                <a:gd name="connsiteY0-360" fmla="*/ 409011 h 644359"/>
                <a:gd name="connsiteX1-361" fmla="*/ 868325 w 1758684"/>
                <a:gd name="connsiteY1-362" fmla="*/ 0 h 644359"/>
                <a:gd name="connsiteX2-363" fmla="*/ 1661953 w 1758684"/>
                <a:gd name="connsiteY2-364" fmla="*/ 130165 h 644359"/>
                <a:gd name="connsiteX3-365" fmla="*/ 1758684 w 1758684"/>
                <a:gd name="connsiteY3-366" fmla="*/ 174682 h 644359"/>
                <a:gd name="connsiteX4-367" fmla="*/ 1002656 w 1758684"/>
                <a:gd name="connsiteY4-368" fmla="*/ 644359 h 644359"/>
                <a:gd name="connsiteX5-369" fmla="*/ 984806 w 1758684"/>
                <a:gd name="connsiteY5-370" fmla="*/ 593008 h 644359"/>
                <a:gd name="connsiteX6-371" fmla="*/ 907401 w 1758684"/>
                <a:gd name="connsiteY6-372" fmla="*/ 575632 h 644359"/>
                <a:gd name="connsiteX7-373" fmla="*/ 0 w 1758684"/>
                <a:gd name="connsiteY7-374" fmla="*/ 409011 h 644359"/>
                <a:gd name="connsiteX0-375" fmla="*/ 0 w 1662596"/>
                <a:gd name="connsiteY0-376" fmla="*/ 409011 h 644359"/>
                <a:gd name="connsiteX1-377" fmla="*/ 868325 w 1662596"/>
                <a:gd name="connsiteY1-378" fmla="*/ 0 h 644359"/>
                <a:gd name="connsiteX2-379" fmla="*/ 1661953 w 1662596"/>
                <a:gd name="connsiteY2-380" fmla="*/ 130165 h 644359"/>
                <a:gd name="connsiteX3-381" fmla="*/ 1002656 w 1662596"/>
                <a:gd name="connsiteY3-382" fmla="*/ 644359 h 644359"/>
                <a:gd name="connsiteX4-383" fmla="*/ 984806 w 1662596"/>
                <a:gd name="connsiteY4-384" fmla="*/ 593008 h 644359"/>
                <a:gd name="connsiteX5-385" fmla="*/ 907401 w 1662596"/>
                <a:gd name="connsiteY5-386" fmla="*/ 575632 h 644359"/>
                <a:gd name="connsiteX6-387" fmla="*/ 0 w 1662596"/>
                <a:gd name="connsiteY6-388" fmla="*/ 409011 h 644359"/>
                <a:gd name="connsiteX0-389" fmla="*/ 0 w 1662436"/>
                <a:gd name="connsiteY0-390" fmla="*/ 409011 h 593008"/>
                <a:gd name="connsiteX1-391" fmla="*/ 868325 w 1662436"/>
                <a:gd name="connsiteY1-392" fmla="*/ 0 h 593008"/>
                <a:gd name="connsiteX2-393" fmla="*/ 1661953 w 1662436"/>
                <a:gd name="connsiteY2-394" fmla="*/ 130165 h 593008"/>
                <a:gd name="connsiteX3-395" fmla="*/ 984806 w 1662436"/>
                <a:gd name="connsiteY3-396" fmla="*/ 593008 h 593008"/>
                <a:gd name="connsiteX4-397" fmla="*/ 907401 w 1662436"/>
                <a:gd name="connsiteY4-398" fmla="*/ 575632 h 593008"/>
                <a:gd name="connsiteX5-399" fmla="*/ 0 w 1662436"/>
                <a:gd name="connsiteY5-400" fmla="*/ 409011 h 593008"/>
                <a:gd name="connsiteX0-401" fmla="*/ 984806 w 1722612"/>
                <a:gd name="connsiteY0-402" fmla="*/ 593008 h 593008"/>
                <a:gd name="connsiteX1-403" fmla="*/ 907401 w 1722612"/>
                <a:gd name="connsiteY1-404" fmla="*/ 575632 h 593008"/>
                <a:gd name="connsiteX2-405" fmla="*/ 0 w 1722612"/>
                <a:gd name="connsiteY2-406" fmla="*/ 409011 h 593008"/>
                <a:gd name="connsiteX3-407" fmla="*/ 868325 w 1722612"/>
                <a:gd name="connsiteY3-408" fmla="*/ 0 h 593008"/>
                <a:gd name="connsiteX4-409" fmla="*/ 1722612 w 1722612"/>
                <a:gd name="connsiteY4-410" fmla="*/ 190824 h 593008"/>
                <a:gd name="connsiteX0-411" fmla="*/ 984806 w 1708395"/>
                <a:gd name="connsiteY0-412" fmla="*/ 593008 h 593008"/>
                <a:gd name="connsiteX1-413" fmla="*/ 907401 w 1708395"/>
                <a:gd name="connsiteY1-414" fmla="*/ 575632 h 593008"/>
                <a:gd name="connsiteX2-415" fmla="*/ 0 w 1708395"/>
                <a:gd name="connsiteY2-416" fmla="*/ 409011 h 593008"/>
                <a:gd name="connsiteX3-417" fmla="*/ 868325 w 1708395"/>
                <a:gd name="connsiteY3-418" fmla="*/ 0 h 593008"/>
                <a:gd name="connsiteX4-419" fmla="*/ 1708395 w 1708395"/>
                <a:gd name="connsiteY4-420" fmla="*/ 140274 h 5930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08395" h="593008">
                  <a:moveTo>
                    <a:pt x="984806" y="593008"/>
                  </a:moveTo>
                  <a:lnTo>
                    <a:pt x="907401" y="575632"/>
                  </a:lnTo>
                  <a:lnTo>
                    <a:pt x="0" y="409011"/>
                  </a:lnTo>
                  <a:lnTo>
                    <a:pt x="868325" y="0"/>
                  </a:lnTo>
                  <a:lnTo>
                    <a:pt x="1708395" y="140274"/>
                  </a:lnTo>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a:extLst>
              <a:ext uri="{FF2B5EF4-FFF2-40B4-BE49-F238E27FC236}">
                <a16:creationId xmlns:a16="http://schemas.microsoft.com/office/drawing/2014/main" id="{0A7851A4-0A81-40D6-A5C1-56FE4726ECA6}"/>
              </a:ext>
            </a:extLst>
          </p:cNvPr>
          <p:cNvGrpSpPr/>
          <p:nvPr/>
        </p:nvGrpSpPr>
        <p:grpSpPr>
          <a:xfrm>
            <a:off x="2052236" y="3388296"/>
            <a:ext cx="2184544" cy="894394"/>
            <a:chOff x="2771800" y="2754104"/>
            <a:chExt cx="2184544" cy="894394"/>
          </a:xfrm>
        </p:grpSpPr>
        <p:sp>
          <p:nvSpPr>
            <p:cNvPr id="102" name="圆柱形 70">
              <a:extLst>
                <a:ext uri="{FF2B5EF4-FFF2-40B4-BE49-F238E27FC236}">
                  <a16:creationId xmlns:a16="http://schemas.microsoft.com/office/drawing/2014/main" id="{F524F3A2-F794-4096-8EF0-E4396A22A7B9}"/>
                </a:ext>
              </a:extLst>
            </p:cNvPr>
            <p:cNvSpPr/>
            <p:nvPr/>
          </p:nvSpPr>
          <p:spPr>
            <a:xfrm>
              <a:off x="2771800" y="3213055"/>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圆柱形 71">
              <a:extLst>
                <a:ext uri="{FF2B5EF4-FFF2-40B4-BE49-F238E27FC236}">
                  <a16:creationId xmlns:a16="http://schemas.microsoft.com/office/drawing/2014/main" id="{C1008DEB-F1DB-41BB-AF15-CDDB69F935B3}"/>
                </a:ext>
              </a:extLst>
            </p:cNvPr>
            <p:cNvSpPr/>
            <p:nvPr/>
          </p:nvSpPr>
          <p:spPr>
            <a:xfrm>
              <a:off x="3361915" y="3004882"/>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圆柱形 72">
              <a:extLst>
                <a:ext uri="{FF2B5EF4-FFF2-40B4-BE49-F238E27FC236}">
                  <a16:creationId xmlns:a16="http://schemas.microsoft.com/office/drawing/2014/main" id="{3A25CACE-63E1-4A66-93EE-558BDA10AD3C}"/>
                </a:ext>
              </a:extLst>
            </p:cNvPr>
            <p:cNvSpPr/>
            <p:nvPr/>
          </p:nvSpPr>
          <p:spPr>
            <a:xfrm>
              <a:off x="4740320" y="3540486"/>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圆柱形 73">
              <a:extLst>
                <a:ext uri="{FF2B5EF4-FFF2-40B4-BE49-F238E27FC236}">
                  <a16:creationId xmlns:a16="http://schemas.microsoft.com/office/drawing/2014/main" id="{A5F36709-793E-4E86-ADDE-638B65E0C3AA}"/>
                </a:ext>
              </a:extLst>
            </p:cNvPr>
            <p:cNvSpPr/>
            <p:nvPr/>
          </p:nvSpPr>
          <p:spPr>
            <a:xfrm>
              <a:off x="3673345" y="3378179"/>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圆柱形 74">
              <a:extLst>
                <a:ext uri="{FF2B5EF4-FFF2-40B4-BE49-F238E27FC236}">
                  <a16:creationId xmlns:a16="http://schemas.microsoft.com/office/drawing/2014/main" id="{31A13A75-B682-4B39-9255-D6B029C9BD0F}"/>
                </a:ext>
              </a:extLst>
            </p:cNvPr>
            <p:cNvSpPr/>
            <p:nvPr/>
          </p:nvSpPr>
          <p:spPr>
            <a:xfrm>
              <a:off x="4126470" y="2754104"/>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 name="组合 106">
            <a:extLst>
              <a:ext uri="{FF2B5EF4-FFF2-40B4-BE49-F238E27FC236}">
                <a16:creationId xmlns:a16="http://schemas.microsoft.com/office/drawing/2014/main" id="{B5CB4796-9C7C-45F2-A01D-94C878869974}"/>
              </a:ext>
            </a:extLst>
          </p:cNvPr>
          <p:cNvGrpSpPr/>
          <p:nvPr/>
        </p:nvGrpSpPr>
        <p:grpSpPr>
          <a:xfrm>
            <a:off x="3864299" y="3562028"/>
            <a:ext cx="1266239" cy="393231"/>
            <a:chOff x="4583863" y="2927836"/>
            <a:chExt cx="1266239" cy="393231"/>
          </a:xfrm>
        </p:grpSpPr>
        <p:sp>
          <p:nvSpPr>
            <p:cNvPr id="108" name="圆柱形 76">
              <a:extLst>
                <a:ext uri="{FF2B5EF4-FFF2-40B4-BE49-F238E27FC236}">
                  <a16:creationId xmlns:a16="http://schemas.microsoft.com/office/drawing/2014/main" id="{28F893C2-19A7-4D2D-8800-39AAB6EA179E}"/>
                </a:ext>
              </a:extLst>
            </p:cNvPr>
            <p:cNvSpPr/>
            <p:nvPr/>
          </p:nvSpPr>
          <p:spPr>
            <a:xfrm>
              <a:off x="4583863" y="2927836"/>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柱形 77">
              <a:extLst>
                <a:ext uri="{FF2B5EF4-FFF2-40B4-BE49-F238E27FC236}">
                  <a16:creationId xmlns:a16="http://schemas.microsoft.com/office/drawing/2014/main" id="{6457560A-F108-48EE-B5C8-97A8B578D719}"/>
                </a:ext>
              </a:extLst>
            </p:cNvPr>
            <p:cNvSpPr/>
            <p:nvPr/>
          </p:nvSpPr>
          <p:spPr>
            <a:xfrm>
              <a:off x="5156750" y="3213055"/>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0" name="圆柱形 78">
              <a:extLst>
                <a:ext uri="{FF2B5EF4-FFF2-40B4-BE49-F238E27FC236}">
                  <a16:creationId xmlns:a16="http://schemas.microsoft.com/office/drawing/2014/main" id="{BA49CF1F-A896-439B-BA3B-4BE130E62AFC}"/>
                </a:ext>
              </a:extLst>
            </p:cNvPr>
            <p:cNvSpPr/>
            <p:nvPr/>
          </p:nvSpPr>
          <p:spPr>
            <a:xfrm>
              <a:off x="5634078" y="2983724"/>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a:extLst>
              <a:ext uri="{FF2B5EF4-FFF2-40B4-BE49-F238E27FC236}">
                <a16:creationId xmlns:a16="http://schemas.microsoft.com/office/drawing/2014/main" id="{398D73AD-FE3B-4FCB-8C93-C5975CFD49DC}"/>
              </a:ext>
            </a:extLst>
          </p:cNvPr>
          <p:cNvGrpSpPr/>
          <p:nvPr/>
        </p:nvGrpSpPr>
        <p:grpSpPr>
          <a:xfrm>
            <a:off x="1876164" y="4305191"/>
            <a:ext cx="1605924" cy="1604589"/>
            <a:chOff x="827584" y="4131079"/>
            <a:chExt cx="1605924" cy="1604589"/>
          </a:xfrm>
        </p:grpSpPr>
        <p:sp>
          <p:nvSpPr>
            <p:cNvPr id="112" name="上箭头 1050">
              <a:extLst>
                <a:ext uri="{FF2B5EF4-FFF2-40B4-BE49-F238E27FC236}">
                  <a16:creationId xmlns:a16="http://schemas.microsoft.com/office/drawing/2014/main" id="{CE22E32C-EC69-4959-9583-99BBB395D635}"/>
                </a:ext>
              </a:extLst>
            </p:cNvPr>
            <p:cNvSpPr/>
            <p:nvPr/>
          </p:nvSpPr>
          <p:spPr>
            <a:xfrm rot="19598688">
              <a:off x="833226" y="4252258"/>
              <a:ext cx="311066" cy="418915"/>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上箭头 1050">
              <a:extLst>
                <a:ext uri="{FF2B5EF4-FFF2-40B4-BE49-F238E27FC236}">
                  <a16:creationId xmlns:a16="http://schemas.microsoft.com/office/drawing/2014/main" id="{7F654246-042A-45CD-9107-3D25CE7F3E93}"/>
                </a:ext>
              </a:extLst>
            </p:cNvPr>
            <p:cNvSpPr/>
            <p:nvPr/>
          </p:nvSpPr>
          <p:spPr>
            <a:xfrm rot="732267">
              <a:off x="1382956" y="4131079"/>
              <a:ext cx="303050" cy="429996"/>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051">
              <a:extLst>
                <a:ext uri="{FF2B5EF4-FFF2-40B4-BE49-F238E27FC236}">
                  <a16:creationId xmlns:a16="http://schemas.microsoft.com/office/drawing/2014/main" id="{5A3CAF66-BB87-4F58-9AC5-C525C74EDA80}"/>
                </a:ext>
              </a:extLst>
            </p:cNvPr>
            <p:cNvSpPr/>
            <p:nvPr/>
          </p:nvSpPr>
          <p:spPr>
            <a:xfrm rot="19598688">
              <a:off x="827584" y="4463426"/>
              <a:ext cx="1207484" cy="1272242"/>
            </a:xfrm>
            <a:custGeom>
              <a:avLst/>
              <a:gdLst>
                <a:gd name="connsiteX0" fmla="*/ 0 w 1280416"/>
                <a:gd name="connsiteY0" fmla="*/ 649318 h 1298636"/>
                <a:gd name="connsiteX1" fmla="*/ 640208 w 1280416"/>
                <a:gd name="connsiteY1" fmla="*/ 0 h 1298636"/>
                <a:gd name="connsiteX2" fmla="*/ 1280416 w 1280416"/>
                <a:gd name="connsiteY2" fmla="*/ 649318 h 1298636"/>
                <a:gd name="connsiteX3" fmla="*/ 640208 w 1280416"/>
                <a:gd name="connsiteY3" fmla="*/ 1298636 h 1298636"/>
                <a:gd name="connsiteX4" fmla="*/ 0 w 1280416"/>
                <a:gd name="connsiteY4" fmla="*/ 649318 h 1298636"/>
                <a:gd name="connsiteX0-1" fmla="*/ 4435 w 1284851"/>
                <a:gd name="connsiteY0-2" fmla="*/ 649318 h 1298944"/>
                <a:gd name="connsiteX1-3" fmla="*/ 644643 w 1284851"/>
                <a:gd name="connsiteY1-4" fmla="*/ 0 h 1298944"/>
                <a:gd name="connsiteX2-5" fmla="*/ 1284851 w 1284851"/>
                <a:gd name="connsiteY2-6" fmla="*/ 649318 h 1298944"/>
                <a:gd name="connsiteX3-7" fmla="*/ 644643 w 1284851"/>
                <a:gd name="connsiteY3-8" fmla="*/ 1298636 h 1298944"/>
                <a:gd name="connsiteX4-9" fmla="*/ 375008 w 1284851"/>
                <a:gd name="connsiteY4-10" fmla="*/ 733654 h 1298944"/>
                <a:gd name="connsiteX5" fmla="*/ 4435 w 1284851"/>
                <a:gd name="connsiteY5" fmla="*/ 649318 h 1298944"/>
                <a:gd name="connsiteX0-11" fmla="*/ 5589 w 1214832"/>
                <a:gd name="connsiteY0-12" fmla="*/ 473538 h 1300581"/>
                <a:gd name="connsiteX1-13" fmla="*/ 574624 w 1214832"/>
                <a:gd name="connsiteY1-14" fmla="*/ 1637 h 1300581"/>
                <a:gd name="connsiteX2-15" fmla="*/ 1214832 w 1214832"/>
                <a:gd name="connsiteY2-16" fmla="*/ 650955 h 1300581"/>
                <a:gd name="connsiteX3-17" fmla="*/ 574624 w 1214832"/>
                <a:gd name="connsiteY3-18" fmla="*/ 1300273 h 1300581"/>
                <a:gd name="connsiteX4-19" fmla="*/ 304989 w 1214832"/>
                <a:gd name="connsiteY4-20" fmla="*/ 735291 h 1300581"/>
                <a:gd name="connsiteX5-21" fmla="*/ 5589 w 1214832"/>
                <a:gd name="connsiteY5-22" fmla="*/ 473538 h 1300581"/>
                <a:gd name="connsiteX0-23" fmla="*/ 5679 w 1210591"/>
                <a:gd name="connsiteY0-24" fmla="*/ 461462 h 1300859"/>
                <a:gd name="connsiteX1-25" fmla="*/ 570383 w 1210591"/>
                <a:gd name="connsiteY1-26" fmla="*/ 1915 h 1300859"/>
                <a:gd name="connsiteX2-27" fmla="*/ 1210591 w 1210591"/>
                <a:gd name="connsiteY2-28" fmla="*/ 651233 h 1300859"/>
                <a:gd name="connsiteX3-29" fmla="*/ 570383 w 1210591"/>
                <a:gd name="connsiteY3-30" fmla="*/ 1300551 h 1300859"/>
                <a:gd name="connsiteX4-31" fmla="*/ 300748 w 1210591"/>
                <a:gd name="connsiteY4-32" fmla="*/ 735569 h 1300859"/>
                <a:gd name="connsiteX5-33" fmla="*/ 5679 w 1210591"/>
                <a:gd name="connsiteY5-34" fmla="*/ 461462 h 1300859"/>
                <a:gd name="connsiteX0-35" fmla="*/ 5679 w 1210591"/>
                <a:gd name="connsiteY0-36" fmla="*/ 461462 h 1259600"/>
                <a:gd name="connsiteX1-37" fmla="*/ 570383 w 1210591"/>
                <a:gd name="connsiteY1-38" fmla="*/ 1915 h 1259600"/>
                <a:gd name="connsiteX2-39" fmla="*/ 1210591 w 1210591"/>
                <a:gd name="connsiteY2-40" fmla="*/ 651233 h 1259600"/>
                <a:gd name="connsiteX3-41" fmla="*/ 703993 w 1210591"/>
                <a:gd name="connsiteY3-42" fmla="*/ 1259263 h 1259600"/>
                <a:gd name="connsiteX4-43" fmla="*/ 300748 w 1210591"/>
                <a:gd name="connsiteY4-44" fmla="*/ 735569 h 1259600"/>
                <a:gd name="connsiteX5-45" fmla="*/ 5679 w 1210591"/>
                <a:gd name="connsiteY5-46" fmla="*/ 461462 h 1259600"/>
                <a:gd name="connsiteX0-47" fmla="*/ 923 w 1205835"/>
                <a:gd name="connsiteY0-48" fmla="*/ 461994 h 1259795"/>
                <a:gd name="connsiteX1-49" fmla="*/ 565627 w 1205835"/>
                <a:gd name="connsiteY1-50" fmla="*/ 2447 h 1259795"/>
                <a:gd name="connsiteX2-51" fmla="*/ 1205835 w 1205835"/>
                <a:gd name="connsiteY2-52" fmla="*/ 651765 h 1259795"/>
                <a:gd name="connsiteX3-53" fmla="*/ 699237 w 1205835"/>
                <a:gd name="connsiteY3-54" fmla="*/ 1259795 h 1259795"/>
                <a:gd name="connsiteX4-55" fmla="*/ 923 w 1205835"/>
                <a:gd name="connsiteY4-56" fmla="*/ 461994 h 1259795"/>
                <a:gd name="connsiteX0-57" fmla="*/ 923 w 1205835"/>
                <a:gd name="connsiteY0-58" fmla="*/ 461994 h 1259795"/>
                <a:gd name="connsiteX1-59" fmla="*/ 565627 w 1205835"/>
                <a:gd name="connsiteY1-60" fmla="*/ 2447 h 1259795"/>
                <a:gd name="connsiteX2-61" fmla="*/ 1205835 w 1205835"/>
                <a:gd name="connsiteY2-62" fmla="*/ 651765 h 1259795"/>
                <a:gd name="connsiteX3-63" fmla="*/ 699237 w 1205835"/>
                <a:gd name="connsiteY3-64" fmla="*/ 1259795 h 1259795"/>
                <a:gd name="connsiteX4-65" fmla="*/ 923 w 1205835"/>
                <a:gd name="connsiteY4-66" fmla="*/ 461994 h 1259795"/>
                <a:gd name="connsiteX0-67" fmla="*/ 936 w 1199570"/>
                <a:gd name="connsiteY0-68" fmla="*/ 480777 h 1261239"/>
                <a:gd name="connsiteX1-69" fmla="*/ 559362 w 1199570"/>
                <a:gd name="connsiteY1-70" fmla="*/ 1892 h 1261239"/>
                <a:gd name="connsiteX2-71" fmla="*/ 1199570 w 1199570"/>
                <a:gd name="connsiteY2-72" fmla="*/ 651210 h 1261239"/>
                <a:gd name="connsiteX3-73" fmla="*/ 692972 w 1199570"/>
                <a:gd name="connsiteY3-74" fmla="*/ 1259240 h 1261239"/>
                <a:gd name="connsiteX4-75" fmla="*/ 936 w 1199570"/>
                <a:gd name="connsiteY4-76" fmla="*/ 480777 h 1261239"/>
                <a:gd name="connsiteX0-77" fmla="*/ 936 w 1199570"/>
                <a:gd name="connsiteY0-78" fmla="*/ 480777 h 1261239"/>
                <a:gd name="connsiteX1-79" fmla="*/ 559362 w 1199570"/>
                <a:gd name="connsiteY1-80" fmla="*/ 1892 h 1261239"/>
                <a:gd name="connsiteX2-81" fmla="*/ 1199570 w 1199570"/>
                <a:gd name="connsiteY2-82" fmla="*/ 651210 h 1261239"/>
                <a:gd name="connsiteX3-83" fmla="*/ 692972 w 1199570"/>
                <a:gd name="connsiteY3-84" fmla="*/ 1259240 h 1261239"/>
                <a:gd name="connsiteX4-85" fmla="*/ 936 w 1199570"/>
                <a:gd name="connsiteY4-86" fmla="*/ 480777 h 1261239"/>
                <a:gd name="connsiteX0-87" fmla="*/ 853 w 1199487"/>
                <a:gd name="connsiteY0-88" fmla="*/ 479002 h 1259464"/>
                <a:gd name="connsiteX1-89" fmla="*/ 559279 w 1199487"/>
                <a:gd name="connsiteY1-90" fmla="*/ 117 h 1259464"/>
                <a:gd name="connsiteX2-91" fmla="*/ 1199487 w 1199487"/>
                <a:gd name="connsiteY2-92" fmla="*/ 649435 h 1259464"/>
                <a:gd name="connsiteX3-93" fmla="*/ 692889 w 1199487"/>
                <a:gd name="connsiteY3-94" fmla="*/ 1257465 h 1259464"/>
                <a:gd name="connsiteX4-95" fmla="*/ 853 w 1199487"/>
                <a:gd name="connsiteY4-96" fmla="*/ 479002 h 1259464"/>
                <a:gd name="connsiteX0-97" fmla="*/ 157 w 1198791"/>
                <a:gd name="connsiteY0-98" fmla="*/ 480309 h 1260771"/>
                <a:gd name="connsiteX1-99" fmla="*/ 631665 w 1198791"/>
                <a:gd name="connsiteY1-100" fmla="*/ 116 h 1260771"/>
                <a:gd name="connsiteX2-101" fmla="*/ 1198791 w 1198791"/>
                <a:gd name="connsiteY2-102" fmla="*/ 650742 h 1260771"/>
                <a:gd name="connsiteX3-103" fmla="*/ 692193 w 1198791"/>
                <a:gd name="connsiteY3-104" fmla="*/ 1258772 h 1260771"/>
                <a:gd name="connsiteX4-105" fmla="*/ 157 w 1198791"/>
                <a:gd name="connsiteY4-106" fmla="*/ 480309 h 1260771"/>
                <a:gd name="connsiteX0-107" fmla="*/ 65 w 1198699"/>
                <a:gd name="connsiteY0-108" fmla="*/ 489235 h 1269697"/>
                <a:gd name="connsiteX1-109" fmla="*/ 652655 w 1198699"/>
                <a:gd name="connsiteY1-110" fmla="*/ 113 h 1269697"/>
                <a:gd name="connsiteX2-111" fmla="*/ 1198699 w 1198699"/>
                <a:gd name="connsiteY2-112" fmla="*/ 659668 h 1269697"/>
                <a:gd name="connsiteX3-113" fmla="*/ 692101 w 1198699"/>
                <a:gd name="connsiteY3-114" fmla="*/ 1267698 h 1269697"/>
                <a:gd name="connsiteX4-115" fmla="*/ 65 w 1198699"/>
                <a:gd name="connsiteY4-116" fmla="*/ 489235 h 1269697"/>
                <a:gd name="connsiteX0-117" fmla="*/ 64 w 1244858"/>
                <a:gd name="connsiteY0-118" fmla="*/ 576939 h 1268473"/>
                <a:gd name="connsiteX1-119" fmla="*/ 698814 w 1244858"/>
                <a:gd name="connsiteY1-120" fmla="*/ 368 h 1268473"/>
                <a:gd name="connsiteX2-121" fmla="*/ 1244858 w 1244858"/>
                <a:gd name="connsiteY2-122" fmla="*/ 659923 h 1268473"/>
                <a:gd name="connsiteX3-123" fmla="*/ 738260 w 1244858"/>
                <a:gd name="connsiteY3-124" fmla="*/ 1267953 h 1268473"/>
                <a:gd name="connsiteX4-125" fmla="*/ 64 w 1244858"/>
                <a:gd name="connsiteY4-126" fmla="*/ 576939 h 1268473"/>
                <a:gd name="connsiteX0-127" fmla="*/ 69 w 1207498"/>
                <a:gd name="connsiteY0-128" fmla="*/ 492730 h 1271341"/>
                <a:gd name="connsiteX1-129" fmla="*/ 661454 w 1207498"/>
                <a:gd name="connsiteY1-130" fmla="*/ 1796 h 1271341"/>
                <a:gd name="connsiteX2-131" fmla="*/ 1207498 w 1207498"/>
                <a:gd name="connsiteY2-132" fmla="*/ 661351 h 1271341"/>
                <a:gd name="connsiteX3-133" fmla="*/ 700900 w 1207498"/>
                <a:gd name="connsiteY3-134" fmla="*/ 1269381 h 1271341"/>
                <a:gd name="connsiteX4-135" fmla="*/ 69 w 1207498"/>
                <a:gd name="connsiteY4-136" fmla="*/ 492730 h 1271341"/>
                <a:gd name="connsiteX0-137" fmla="*/ 69 w 1207498"/>
                <a:gd name="connsiteY0-138" fmla="*/ 492730 h 1271341"/>
                <a:gd name="connsiteX1-139" fmla="*/ 661454 w 1207498"/>
                <a:gd name="connsiteY1-140" fmla="*/ 1796 h 1271341"/>
                <a:gd name="connsiteX2-141" fmla="*/ 1207498 w 1207498"/>
                <a:gd name="connsiteY2-142" fmla="*/ 661351 h 1271341"/>
                <a:gd name="connsiteX3-143" fmla="*/ 700900 w 1207498"/>
                <a:gd name="connsiteY3-144" fmla="*/ 1269381 h 1271341"/>
                <a:gd name="connsiteX4-145" fmla="*/ 69 w 1207498"/>
                <a:gd name="connsiteY4-146" fmla="*/ 492730 h 1271341"/>
                <a:gd name="connsiteX0-147" fmla="*/ 55 w 1207484"/>
                <a:gd name="connsiteY0-148" fmla="*/ 492731 h 1272242"/>
                <a:gd name="connsiteX1-149" fmla="*/ 661440 w 1207484"/>
                <a:gd name="connsiteY1-150" fmla="*/ 1797 h 1272242"/>
                <a:gd name="connsiteX2-151" fmla="*/ 1207484 w 1207484"/>
                <a:gd name="connsiteY2-152" fmla="*/ 661352 h 1272242"/>
                <a:gd name="connsiteX3-153" fmla="*/ 696487 w 1207484"/>
                <a:gd name="connsiteY3-154" fmla="*/ 1270288 h 1272242"/>
                <a:gd name="connsiteX4-155" fmla="*/ 55 w 1207484"/>
                <a:gd name="connsiteY4-156" fmla="*/ 492731 h 1272242"/>
                <a:gd name="connsiteX0-157" fmla="*/ 55 w 1207484"/>
                <a:gd name="connsiteY0-158" fmla="*/ 492731 h 1272242"/>
                <a:gd name="connsiteX1-159" fmla="*/ 661440 w 1207484"/>
                <a:gd name="connsiteY1-160" fmla="*/ 1797 h 1272242"/>
                <a:gd name="connsiteX2-161" fmla="*/ 1207484 w 1207484"/>
                <a:gd name="connsiteY2-162" fmla="*/ 661352 h 1272242"/>
                <a:gd name="connsiteX3-163" fmla="*/ 696487 w 1207484"/>
                <a:gd name="connsiteY3-164" fmla="*/ 1270288 h 1272242"/>
                <a:gd name="connsiteX4-165" fmla="*/ 55 w 1207484"/>
                <a:gd name="connsiteY4-166" fmla="*/ 492731 h 12722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07484" h="1272242">
                  <a:moveTo>
                    <a:pt x="55" y="492731"/>
                  </a:moveTo>
                  <a:cubicBezTo>
                    <a:pt x="-5786" y="281316"/>
                    <a:pt x="460202" y="-26307"/>
                    <a:pt x="661440" y="1797"/>
                  </a:cubicBezTo>
                  <a:cubicBezTo>
                    <a:pt x="862678" y="29901"/>
                    <a:pt x="1207484" y="302744"/>
                    <a:pt x="1207484" y="661352"/>
                  </a:cubicBezTo>
                  <a:cubicBezTo>
                    <a:pt x="1207484" y="1019960"/>
                    <a:pt x="897725" y="1298392"/>
                    <a:pt x="696487" y="1270288"/>
                  </a:cubicBezTo>
                  <a:lnTo>
                    <a:pt x="55" y="492731"/>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上箭头 1050">
              <a:extLst>
                <a:ext uri="{FF2B5EF4-FFF2-40B4-BE49-F238E27FC236}">
                  <a16:creationId xmlns:a16="http://schemas.microsoft.com/office/drawing/2014/main" id="{2A3A868B-750B-4CB3-B073-AD19BA6053D4}"/>
                </a:ext>
              </a:extLst>
            </p:cNvPr>
            <p:cNvSpPr/>
            <p:nvPr/>
          </p:nvSpPr>
          <p:spPr>
            <a:xfrm rot="3368147">
              <a:off x="1848503" y="4388350"/>
              <a:ext cx="303050" cy="429996"/>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上箭头 1050">
              <a:extLst>
                <a:ext uri="{FF2B5EF4-FFF2-40B4-BE49-F238E27FC236}">
                  <a16:creationId xmlns:a16="http://schemas.microsoft.com/office/drawing/2014/main" id="{F33587D2-E9E1-4622-86DF-E7B7FEE2A8E6}"/>
                </a:ext>
              </a:extLst>
            </p:cNvPr>
            <p:cNvSpPr/>
            <p:nvPr/>
          </p:nvSpPr>
          <p:spPr>
            <a:xfrm rot="4494989">
              <a:off x="2066985" y="4809951"/>
              <a:ext cx="303050" cy="429996"/>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椭圆 116">
            <a:extLst>
              <a:ext uri="{FF2B5EF4-FFF2-40B4-BE49-F238E27FC236}">
                <a16:creationId xmlns:a16="http://schemas.microsoft.com/office/drawing/2014/main" id="{2D86417C-37A9-425B-ABDE-DB4EC6C16244}"/>
              </a:ext>
            </a:extLst>
          </p:cNvPr>
          <p:cNvSpPr/>
          <p:nvPr/>
        </p:nvSpPr>
        <p:spPr>
          <a:xfrm>
            <a:off x="2037340" y="4858731"/>
            <a:ext cx="821036" cy="72281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震源</a:t>
            </a:r>
          </a:p>
        </p:txBody>
      </p:sp>
      <p:sp>
        <p:nvSpPr>
          <p:cNvPr id="118" name="矩形标注 86">
            <a:extLst>
              <a:ext uri="{FF2B5EF4-FFF2-40B4-BE49-F238E27FC236}">
                <a16:creationId xmlns:a16="http://schemas.microsoft.com/office/drawing/2014/main" id="{A0C318E3-FDA8-4028-B934-8C333EF52EC4}"/>
              </a:ext>
            </a:extLst>
          </p:cNvPr>
          <p:cNvSpPr/>
          <p:nvPr/>
        </p:nvSpPr>
        <p:spPr>
          <a:xfrm>
            <a:off x="2005782" y="3202391"/>
            <a:ext cx="544008" cy="261127"/>
          </a:xfrm>
          <a:prstGeom prst="wedgeRectCallout">
            <a:avLst>
              <a:gd name="adj1" fmla="val -22234"/>
              <a:gd name="adj2" fmla="val 19673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latin typeface="微软雅黑" panose="020B0503020204020204" pitchFamily="34" charset="-122"/>
                <a:ea typeface="微软雅黑" panose="020B0503020204020204" pitchFamily="34" charset="-122"/>
              </a:rPr>
              <a:t>地震仪</a:t>
            </a:r>
          </a:p>
        </p:txBody>
      </p:sp>
      <p:grpSp>
        <p:nvGrpSpPr>
          <p:cNvPr id="119" name="组合 118">
            <a:extLst>
              <a:ext uri="{FF2B5EF4-FFF2-40B4-BE49-F238E27FC236}">
                <a16:creationId xmlns:a16="http://schemas.microsoft.com/office/drawing/2014/main" id="{1372EAA4-EBB6-4966-BE3C-973D937D3BAE}"/>
              </a:ext>
            </a:extLst>
          </p:cNvPr>
          <p:cNvGrpSpPr/>
          <p:nvPr/>
        </p:nvGrpSpPr>
        <p:grpSpPr>
          <a:xfrm>
            <a:off x="2234330" y="2970572"/>
            <a:ext cx="3810739" cy="1019336"/>
            <a:chOff x="2953894" y="2336380"/>
            <a:chExt cx="3810739" cy="1019336"/>
          </a:xfrm>
        </p:grpSpPr>
        <p:cxnSp>
          <p:nvCxnSpPr>
            <p:cNvPr id="120" name="直接连接符 119">
              <a:extLst>
                <a:ext uri="{FF2B5EF4-FFF2-40B4-BE49-F238E27FC236}">
                  <a16:creationId xmlns:a16="http://schemas.microsoft.com/office/drawing/2014/main" id="{825FC644-5483-4954-B86D-EB5CE6DD9B91}"/>
                </a:ext>
              </a:extLst>
            </p:cNvPr>
            <p:cNvCxnSpPr/>
            <p:nvPr/>
          </p:nvCxnSpPr>
          <p:spPr>
            <a:xfrm flipV="1">
              <a:off x="3553200" y="2620559"/>
              <a:ext cx="697461" cy="417171"/>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C09BE4D3-B953-408C-BEEC-4591D432B99B}"/>
                </a:ext>
              </a:extLst>
            </p:cNvPr>
            <p:cNvCxnSpPr/>
            <p:nvPr/>
          </p:nvCxnSpPr>
          <p:spPr>
            <a:xfrm flipV="1">
              <a:off x="4780846" y="2754104"/>
              <a:ext cx="283311" cy="169457"/>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3BDCF2D7-920B-4A49-B00D-879E2A6EE961}"/>
                </a:ext>
              </a:extLst>
            </p:cNvPr>
            <p:cNvCxnSpPr/>
            <p:nvPr/>
          </p:nvCxnSpPr>
          <p:spPr>
            <a:xfrm flipV="1">
              <a:off x="4306024" y="2663129"/>
              <a:ext cx="154547" cy="92440"/>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1E3D8FD9-785D-4798-82E7-201932279C43}"/>
                </a:ext>
              </a:extLst>
            </p:cNvPr>
            <p:cNvCxnSpPr/>
            <p:nvPr/>
          </p:nvCxnSpPr>
          <p:spPr>
            <a:xfrm flipV="1">
              <a:off x="2953894" y="2620559"/>
              <a:ext cx="1020805" cy="610573"/>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121AD0AD-37D4-4494-B863-AC23837AC608}"/>
                </a:ext>
              </a:extLst>
            </p:cNvPr>
            <p:cNvCxnSpPr/>
            <p:nvPr/>
          </p:nvCxnSpPr>
          <p:spPr>
            <a:xfrm flipV="1">
              <a:off x="3831397" y="2776434"/>
              <a:ext cx="968490" cy="579282"/>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3C5F56B5-6742-4E77-8C44-2208CFFCCAD2}"/>
                </a:ext>
              </a:extLst>
            </p:cNvPr>
            <p:cNvCxnSpPr/>
            <p:nvPr/>
          </p:nvCxnSpPr>
          <p:spPr>
            <a:xfrm flipV="1">
              <a:off x="3995373" y="2336380"/>
              <a:ext cx="0" cy="28417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0CC80C0A-1439-419F-AE83-2A1034E813F0}"/>
                </a:ext>
              </a:extLst>
            </p:cNvPr>
            <p:cNvCxnSpPr/>
            <p:nvPr/>
          </p:nvCxnSpPr>
          <p:spPr>
            <a:xfrm flipV="1">
              <a:off x="4220929" y="2346690"/>
              <a:ext cx="0" cy="28417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D6C720CF-6926-44CE-9379-7825C5D64FC4}"/>
                </a:ext>
              </a:extLst>
            </p:cNvPr>
            <p:cNvCxnSpPr/>
            <p:nvPr/>
          </p:nvCxnSpPr>
          <p:spPr>
            <a:xfrm flipV="1">
              <a:off x="4470684" y="2346690"/>
              <a:ext cx="0" cy="28417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E1CDA639-F138-4F84-9174-BFA8E706D5F8}"/>
                </a:ext>
              </a:extLst>
            </p:cNvPr>
            <p:cNvCxnSpPr/>
            <p:nvPr/>
          </p:nvCxnSpPr>
          <p:spPr>
            <a:xfrm flipV="1">
              <a:off x="4825240" y="2346690"/>
              <a:ext cx="0" cy="359593"/>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F23086DA-3355-41D8-909D-15C47C735F0D}"/>
                </a:ext>
              </a:extLst>
            </p:cNvPr>
            <p:cNvCxnSpPr/>
            <p:nvPr/>
          </p:nvCxnSpPr>
          <p:spPr>
            <a:xfrm flipV="1">
              <a:off x="5051410" y="2346690"/>
              <a:ext cx="0" cy="38842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4AD7DF89-09BE-461D-AB98-062FBBB6AD65}"/>
                </a:ext>
              </a:extLst>
            </p:cNvPr>
            <p:cNvCxnSpPr>
              <a:cxnSpLocks/>
              <a:endCxn id="131" idx="2"/>
            </p:cNvCxnSpPr>
            <p:nvPr/>
          </p:nvCxnSpPr>
          <p:spPr>
            <a:xfrm>
              <a:off x="4153916" y="2336381"/>
              <a:ext cx="2610717" cy="4544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grpSp>
      <p:sp>
        <p:nvSpPr>
          <p:cNvPr id="131" name="椭圆 130">
            <a:extLst>
              <a:ext uri="{FF2B5EF4-FFF2-40B4-BE49-F238E27FC236}">
                <a16:creationId xmlns:a16="http://schemas.microsoft.com/office/drawing/2014/main" id="{76783E8D-E6DB-456A-B2DF-DFE41739BB2C}"/>
              </a:ext>
            </a:extLst>
          </p:cNvPr>
          <p:cNvSpPr/>
          <p:nvPr/>
        </p:nvSpPr>
        <p:spPr>
          <a:xfrm>
            <a:off x="6045069" y="2868311"/>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1</a:t>
            </a:r>
            <a:endParaRPr lang="zh-CN" altLang="en-US" dirty="0"/>
          </a:p>
        </p:txBody>
      </p:sp>
      <p:sp>
        <p:nvSpPr>
          <p:cNvPr id="132" name="椭圆 131">
            <a:extLst>
              <a:ext uri="{FF2B5EF4-FFF2-40B4-BE49-F238E27FC236}">
                <a16:creationId xmlns:a16="http://schemas.microsoft.com/office/drawing/2014/main" id="{08043CCD-EFD0-482A-B814-70AAB78B61F6}"/>
              </a:ext>
            </a:extLst>
          </p:cNvPr>
          <p:cNvSpPr/>
          <p:nvPr/>
        </p:nvSpPr>
        <p:spPr>
          <a:xfrm>
            <a:off x="7036493" y="3795779"/>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2</a:t>
            </a:r>
            <a:endParaRPr lang="zh-CN" altLang="en-US" dirty="0"/>
          </a:p>
        </p:txBody>
      </p:sp>
      <p:sp>
        <p:nvSpPr>
          <p:cNvPr id="133" name="椭圆 132">
            <a:extLst>
              <a:ext uri="{FF2B5EF4-FFF2-40B4-BE49-F238E27FC236}">
                <a16:creationId xmlns:a16="http://schemas.microsoft.com/office/drawing/2014/main" id="{1B989B67-4F5C-47A4-BE73-26521F178CEE}"/>
              </a:ext>
            </a:extLst>
          </p:cNvPr>
          <p:cNvSpPr/>
          <p:nvPr/>
        </p:nvSpPr>
        <p:spPr>
          <a:xfrm>
            <a:off x="7036493" y="4641635"/>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3</a:t>
            </a:r>
            <a:endParaRPr lang="zh-CN" altLang="en-US" dirty="0"/>
          </a:p>
        </p:txBody>
      </p:sp>
      <p:sp>
        <p:nvSpPr>
          <p:cNvPr id="134" name="椭圆 133">
            <a:extLst>
              <a:ext uri="{FF2B5EF4-FFF2-40B4-BE49-F238E27FC236}">
                <a16:creationId xmlns:a16="http://schemas.microsoft.com/office/drawing/2014/main" id="{C78ED828-BB81-497D-90D2-F95BF8C461B6}"/>
              </a:ext>
            </a:extLst>
          </p:cNvPr>
          <p:cNvSpPr/>
          <p:nvPr/>
        </p:nvSpPr>
        <p:spPr>
          <a:xfrm>
            <a:off x="7036493" y="5470619"/>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4</a:t>
            </a:r>
            <a:endParaRPr lang="zh-CN" altLang="en-US" dirty="0"/>
          </a:p>
        </p:txBody>
      </p:sp>
      <p:graphicFrame>
        <p:nvGraphicFramePr>
          <p:cNvPr id="138" name="图示 137">
            <a:extLst>
              <a:ext uri="{FF2B5EF4-FFF2-40B4-BE49-F238E27FC236}">
                <a16:creationId xmlns:a16="http://schemas.microsoft.com/office/drawing/2014/main" id="{02F66730-E63E-4221-A55A-E065B650F30E}"/>
              </a:ext>
            </a:extLst>
          </p:cNvPr>
          <p:cNvGraphicFramePr/>
          <p:nvPr>
            <p:extLst>
              <p:ext uri="{D42A27DB-BD31-4B8C-83A1-F6EECF244321}">
                <p14:modId xmlns:p14="http://schemas.microsoft.com/office/powerpoint/2010/main" val="3871981608"/>
              </p:ext>
            </p:extLst>
          </p:nvPr>
        </p:nvGraphicFramePr>
        <p:xfrm>
          <a:off x="1296043" y="1898442"/>
          <a:ext cx="8675411" cy="3705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016782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wipe(down)">
                                      <p:cBhvr>
                                        <p:cTn id="11" dur="500"/>
                                        <p:tgtEl>
                                          <p:spTgt spid="10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wipe(down)">
                                      <p:cBhvr>
                                        <p:cTn id="15" dur="500"/>
                                        <p:tgtEl>
                                          <p:spTgt spid="10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18"/>
                                        </p:tgtEl>
                                        <p:attrNameLst>
                                          <p:attrName>style.visibility</p:attrName>
                                        </p:attrNameLst>
                                      </p:cBhvr>
                                      <p:to>
                                        <p:strVal val="visible"/>
                                      </p:to>
                                    </p:set>
                                    <p:animEffect transition="in" filter="barn(inVertical)">
                                      <p:cBhvr>
                                        <p:cTn id="19" dur="500"/>
                                        <p:tgtEl>
                                          <p:spTgt spid="118"/>
                                        </p:tgtEl>
                                      </p:cBhvr>
                                    </p:animEffect>
                                  </p:childTnLst>
                                </p:cTn>
                              </p:par>
                            </p:childTnLst>
                          </p:cTn>
                        </p:par>
                        <p:par>
                          <p:cTn id="20" fill="hold">
                            <p:stCondLst>
                              <p:cond delay="2000"/>
                            </p:stCondLst>
                            <p:childTnLst>
                              <p:par>
                                <p:cTn id="21" presetID="45" presetClass="entr" presetSubtype="0" fill="hold" grpId="0" nodeType="after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2000"/>
                                        <p:tgtEl>
                                          <p:spTgt spid="117"/>
                                        </p:tgtEl>
                                      </p:cBhvr>
                                    </p:animEffect>
                                    <p:anim calcmode="lin" valueType="num">
                                      <p:cBhvr>
                                        <p:cTn id="24" dur="2000" fill="hold"/>
                                        <p:tgtEl>
                                          <p:spTgt spid="117"/>
                                        </p:tgtEl>
                                        <p:attrNameLst>
                                          <p:attrName>ppt_w</p:attrName>
                                        </p:attrNameLst>
                                      </p:cBhvr>
                                      <p:tavLst>
                                        <p:tav tm="0" fmla="#ppt_w*sin(2.5*pi*$)">
                                          <p:val>
                                            <p:fltVal val="0"/>
                                          </p:val>
                                        </p:tav>
                                        <p:tav tm="100000">
                                          <p:val>
                                            <p:fltVal val="1"/>
                                          </p:val>
                                        </p:tav>
                                      </p:tavLst>
                                    </p:anim>
                                    <p:anim calcmode="lin" valueType="num">
                                      <p:cBhvr>
                                        <p:cTn id="25" dur="2000" fill="hold"/>
                                        <p:tgtEl>
                                          <p:spTgt spid="117"/>
                                        </p:tgtEl>
                                        <p:attrNameLst>
                                          <p:attrName>ppt_h</p:attrName>
                                        </p:attrNameLst>
                                      </p:cBhvr>
                                      <p:tavLst>
                                        <p:tav tm="0">
                                          <p:val>
                                            <p:strVal val="#ppt_h"/>
                                          </p:val>
                                        </p:tav>
                                        <p:tav tm="100000">
                                          <p:val>
                                            <p:strVal val="#ppt_h"/>
                                          </p:val>
                                        </p:tav>
                                      </p:tavLst>
                                    </p:anim>
                                  </p:childTnLst>
                                </p:cTn>
                              </p:par>
                            </p:childTnLst>
                          </p:cTn>
                        </p:par>
                        <p:par>
                          <p:cTn id="26" fill="hold">
                            <p:stCondLst>
                              <p:cond delay="4000"/>
                            </p:stCondLst>
                            <p:childTnLst>
                              <p:par>
                                <p:cTn id="27" presetID="1" presetClass="entr" presetSubtype="0" fill="hold" nodeType="after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par>
                          <p:cTn id="29" fill="hold">
                            <p:stCondLst>
                              <p:cond delay="4000"/>
                            </p:stCondLst>
                            <p:childTnLst>
                              <p:par>
                                <p:cTn id="30" presetID="26" presetClass="emph" presetSubtype="0" fill="hold" nodeType="afterEffect">
                                  <p:stCondLst>
                                    <p:cond delay="0"/>
                                  </p:stCondLst>
                                  <p:childTnLst>
                                    <p:animEffect transition="out" filter="fade">
                                      <p:cBhvr>
                                        <p:cTn id="31" dur="500" tmFilter="0, 0; .2, .5; .8, .5; 1, 0"/>
                                        <p:tgtEl>
                                          <p:spTgt spid="111"/>
                                        </p:tgtEl>
                                      </p:cBhvr>
                                    </p:animEffect>
                                    <p:animScale>
                                      <p:cBhvr>
                                        <p:cTn id="32" dur="250" autoRev="1" fill="hold"/>
                                        <p:tgtEl>
                                          <p:spTgt spid="111"/>
                                        </p:tgtEl>
                                      </p:cBhvr>
                                      <p:by x="105000" y="105000"/>
                                    </p:animScale>
                                  </p:childTnLst>
                                </p:cTn>
                              </p:par>
                            </p:childTnLst>
                          </p:cTn>
                        </p:par>
                        <p:par>
                          <p:cTn id="33" fill="hold">
                            <p:stCondLst>
                              <p:cond delay="4500"/>
                            </p:stCondLst>
                            <p:childTnLst>
                              <p:par>
                                <p:cTn id="34" presetID="22" presetClass="entr" presetSubtype="4" fill="hold" nodeType="afterEffect">
                                  <p:stCondLst>
                                    <p:cond delay="0"/>
                                  </p:stCondLst>
                                  <p:childTnLst>
                                    <p:set>
                                      <p:cBhvr>
                                        <p:cTn id="35" dur="1" fill="hold">
                                          <p:stCondLst>
                                            <p:cond delay="0"/>
                                          </p:stCondLst>
                                        </p:cTn>
                                        <p:tgtEl>
                                          <p:spTgt spid="119"/>
                                        </p:tgtEl>
                                        <p:attrNameLst>
                                          <p:attrName>style.visibility</p:attrName>
                                        </p:attrNameLst>
                                      </p:cBhvr>
                                      <p:to>
                                        <p:strVal val="visible"/>
                                      </p:to>
                                    </p:set>
                                    <p:animEffect transition="in" filter="wipe(down)">
                                      <p:cBhvr>
                                        <p:cTn id="36" dur="500"/>
                                        <p:tgtEl>
                                          <p:spTgt spid="119"/>
                                        </p:tgtEl>
                                      </p:cBhvr>
                                    </p:animEffect>
                                  </p:childTnLst>
                                </p:cTn>
                              </p:par>
                            </p:childTnLst>
                          </p:cTn>
                        </p:par>
                        <p:par>
                          <p:cTn id="37" fill="hold">
                            <p:stCondLst>
                              <p:cond delay="5000"/>
                            </p:stCondLst>
                            <p:childTnLst>
                              <p:par>
                                <p:cTn id="38" presetID="10" presetClass="entr" presetSubtype="0" fill="hold" grpId="0" nodeType="afterEffect">
                                  <p:stCondLst>
                                    <p:cond delay="0"/>
                                  </p:stCondLst>
                                  <p:childTnLst>
                                    <p:set>
                                      <p:cBhvr>
                                        <p:cTn id="39" dur="1" fill="hold">
                                          <p:stCondLst>
                                            <p:cond delay="0"/>
                                          </p:stCondLst>
                                        </p:cTn>
                                        <p:tgtEl>
                                          <p:spTgt spid="131"/>
                                        </p:tgtEl>
                                        <p:attrNameLst>
                                          <p:attrName>style.visibility</p:attrName>
                                        </p:attrNameLst>
                                      </p:cBhvr>
                                      <p:to>
                                        <p:strVal val="visible"/>
                                      </p:to>
                                    </p:set>
                                    <p:animEffect transition="in" filter="fade">
                                      <p:cBhvr>
                                        <p:cTn id="40" dur="500"/>
                                        <p:tgtEl>
                                          <p:spTgt spid="131"/>
                                        </p:tgtEl>
                                      </p:cBhvr>
                                    </p:animEffect>
                                  </p:childTnLst>
                                </p:cTn>
                              </p:par>
                            </p:childTnLst>
                          </p:cTn>
                        </p:par>
                        <p:par>
                          <p:cTn id="41" fill="hold">
                            <p:stCondLst>
                              <p:cond delay="5500"/>
                            </p:stCondLst>
                            <p:childTnLst>
                              <p:par>
                                <p:cTn id="42" presetID="42" presetClass="entr" presetSubtype="0" fill="hold" nodeType="after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0"/>
                                        <p:tgtEl>
                                          <p:spTgt spid="77"/>
                                        </p:tgtEl>
                                      </p:cBhvr>
                                    </p:animEffect>
                                    <p:anim calcmode="lin" valueType="num">
                                      <p:cBhvr>
                                        <p:cTn id="45" dur="1000" fill="hold"/>
                                        <p:tgtEl>
                                          <p:spTgt spid="77"/>
                                        </p:tgtEl>
                                        <p:attrNameLst>
                                          <p:attrName>ppt_x</p:attrName>
                                        </p:attrNameLst>
                                      </p:cBhvr>
                                      <p:tavLst>
                                        <p:tav tm="0">
                                          <p:val>
                                            <p:strVal val="#ppt_x"/>
                                          </p:val>
                                        </p:tav>
                                        <p:tav tm="100000">
                                          <p:val>
                                            <p:strVal val="#ppt_x"/>
                                          </p:val>
                                        </p:tav>
                                      </p:tavLst>
                                    </p:anim>
                                    <p:anim calcmode="lin" valueType="num">
                                      <p:cBhvr>
                                        <p:cTn id="46" dur="1000" fill="hold"/>
                                        <p:tgtEl>
                                          <p:spTgt spid="77"/>
                                        </p:tgtEl>
                                        <p:attrNameLst>
                                          <p:attrName>ppt_y</p:attrName>
                                        </p:attrNameLst>
                                      </p:cBhvr>
                                      <p:tavLst>
                                        <p:tav tm="0">
                                          <p:val>
                                            <p:strVal val="#ppt_y+.1"/>
                                          </p:val>
                                        </p:tav>
                                        <p:tav tm="100000">
                                          <p:val>
                                            <p:strVal val="#ppt_y"/>
                                          </p:val>
                                        </p:tav>
                                      </p:tavLst>
                                    </p:anim>
                                  </p:childTnLst>
                                </p:cTn>
                              </p:par>
                            </p:childTnLst>
                          </p:cTn>
                        </p:par>
                        <p:par>
                          <p:cTn id="47" fill="hold">
                            <p:stCondLst>
                              <p:cond delay="6500"/>
                            </p:stCondLst>
                            <p:childTnLst>
                              <p:par>
                                <p:cTn id="48" presetID="10" presetClass="entr" presetSubtype="0" fill="hold" grpId="0" nodeType="afterEffect">
                                  <p:stCondLst>
                                    <p:cond delay="0"/>
                                  </p:stCondLst>
                                  <p:childTnLst>
                                    <p:set>
                                      <p:cBhvr>
                                        <p:cTn id="49" dur="1" fill="hold">
                                          <p:stCondLst>
                                            <p:cond delay="0"/>
                                          </p:stCondLst>
                                        </p:cTn>
                                        <p:tgtEl>
                                          <p:spTgt spid="132"/>
                                        </p:tgtEl>
                                        <p:attrNameLst>
                                          <p:attrName>style.visibility</p:attrName>
                                        </p:attrNameLst>
                                      </p:cBhvr>
                                      <p:to>
                                        <p:strVal val="visible"/>
                                      </p:to>
                                    </p:set>
                                    <p:animEffect transition="in" filter="fade">
                                      <p:cBhvr>
                                        <p:cTn id="50" dur="500"/>
                                        <p:tgtEl>
                                          <p:spTgt spid="132"/>
                                        </p:tgtEl>
                                      </p:cBhvr>
                                    </p:animEffect>
                                  </p:childTnLst>
                                </p:cTn>
                              </p:par>
                            </p:childTnLst>
                          </p:cTn>
                        </p:par>
                        <p:par>
                          <p:cTn id="51" fill="hold">
                            <p:stCondLst>
                              <p:cond delay="7000"/>
                            </p:stCondLst>
                            <p:childTnLst>
                              <p:par>
                                <p:cTn id="52" presetID="16" presetClass="entr" presetSubtype="21" fill="hold" nodeType="after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barn(inVertical)">
                                      <p:cBhvr>
                                        <p:cTn id="54" dur="500"/>
                                        <p:tgtEl>
                                          <p:spTgt spid="73"/>
                                        </p:tgtEl>
                                      </p:cBhvr>
                                    </p:animEffect>
                                  </p:childTnLst>
                                </p:cTn>
                              </p:par>
                            </p:childTnLst>
                          </p:cTn>
                        </p:par>
                        <p:par>
                          <p:cTn id="55" fill="hold">
                            <p:stCondLst>
                              <p:cond delay="7500"/>
                            </p:stCondLst>
                            <p:childTnLst>
                              <p:par>
                                <p:cTn id="56" presetID="10" presetClass="entr" presetSubtype="0" fill="hold" grpId="0" nodeType="afterEffect">
                                  <p:stCondLst>
                                    <p:cond delay="0"/>
                                  </p:stCondLst>
                                  <p:childTnLst>
                                    <p:set>
                                      <p:cBhvr>
                                        <p:cTn id="57" dur="1" fill="hold">
                                          <p:stCondLst>
                                            <p:cond delay="0"/>
                                          </p:stCondLst>
                                        </p:cTn>
                                        <p:tgtEl>
                                          <p:spTgt spid="133"/>
                                        </p:tgtEl>
                                        <p:attrNameLst>
                                          <p:attrName>style.visibility</p:attrName>
                                        </p:attrNameLst>
                                      </p:cBhvr>
                                      <p:to>
                                        <p:strVal val="visible"/>
                                      </p:to>
                                    </p:set>
                                    <p:animEffect transition="in" filter="fade">
                                      <p:cBhvr>
                                        <p:cTn id="58" dur="500"/>
                                        <p:tgtEl>
                                          <p:spTgt spid="133"/>
                                        </p:tgtEl>
                                      </p:cBhvr>
                                    </p:animEffect>
                                  </p:childTnLst>
                                </p:cTn>
                              </p:par>
                            </p:childTnLst>
                          </p:cTn>
                        </p:par>
                        <p:par>
                          <p:cTn id="59" fill="hold">
                            <p:stCondLst>
                              <p:cond delay="8000"/>
                            </p:stCondLst>
                            <p:childTnLst>
                              <p:par>
                                <p:cTn id="60" presetID="22" presetClass="entr" presetSubtype="4" fill="hold" nodeType="after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wipe(down)">
                                      <p:cBhvr>
                                        <p:cTn id="62" dur="500"/>
                                        <p:tgtEl>
                                          <p:spTgt spid="68"/>
                                        </p:tgtEl>
                                      </p:cBhvr>
                                    </p:animEffect>
                                  </p:childTnLst>
                                </p:cTn>
                              </p:par>
                            </p:childTnLst>
                          </p:cTn>
                        </p:par>
                        <p:par>
                          <p:cTn id="63" fill="hold">
                            <p:stCondLst>
                              <p:cond delay="8500"/>
                            </p:stCondLst>
                            <p:childTnLst>
                              <p:par>
                                <p:cTn id="64" presetID="10" presetClass="entr" presetSubtype="0" fill="hold" grpId="0" nodeType="afterEffect">
                                  <p:stCondLst>
                                    <p:cond delay="0"/>
                                  </p:stCondLst>
                                  <p:childTnLst>
                                    <p:set>
                                      <p:cBhvr>
                                        <p:cTn id="65" dur="1" fill="hold">
                                          <p:stCondLst>
                                            <p:cond delay="0"/>
                                          </p:stCondLst>
                                        </p:cTn>
                                        <p:tgtEl>
                                          <p:spTgt spid="134"/>
                                        </p:tgtEl>
                                        <p:attrNameLst>
                                          <p:attrName>style.visibility</p:attrName>
                                        </p:attrNameLst>
                                      </p:cBhvr>
                                      <p:to>
                                        <p:strVal val="visible"/>
                                      </p:to>
                                    </p:set>
                                    <p:animEffect transition="in" filter="fade">
                                      <p:cBhvr>
                                        <p:cTn id="66" dur="500"/>
                                        <p:tgtEl>
                                          <p:spTgt spid="134"/>
                                        </p:tgtEl>
                                      </p:cBhvr>
                                    </p:animEffect>
                                  </p:childTnLst>
                                </p:cTn>
                              </p:par>
                            </p:childTnLst>
                          </p:cTn>
                        </p:par>
                        <p:par>
                          <p:cTn id="67" fill="hold">
                            <p:stCondLst>
                              <p:cond delay="9000"/>
                            </p:stCondLst>
                            <p:childTnLst>
                              <p:par>
                                <p:cTn id="68" presetID="22" presetClass="entr" presetSubtype="4" fill="hold" nodeType="after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wipe(down)">
                                      <p:cBhvr>
                                        <p:cTn id="7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31" grpId="0" animBg="1"/>
      <p:bldP spid="132" grpId="0" animBg="1"/>
      <p:bldP spid="133" grpId="0" animBg="1"/>
      <p:bldP spid="1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2.1.3  MEMS</a:t>
            </a:r>
            <a:r>
              <a:rPr lang="zh-CN" altLang="en-US" dirty="0"/>
              <a:t>传感器烈度计和智能设备</a:t>
            </a:r>
          </a:p>
        </p:txBody>
      </p:sp>
      <p:sp>
        <p:nvSpPr>
          <p:cNvPr id="10" name="矩形 9">
            <a:extLst>
              <a:ext uri="{FF2B5EF4-FFF2-40B4-BE49-F238E27FC236}">
                <a16:creationId xmlns:a16="http://schemas.microsoft.com/office/drawing/2014/main" id="{DBF2FF80-B197-4566-9616-9CB53AC810F2}"/>
              </a:ext>
            </a:extLst>
          </p:cNvPr>
          <p:cNvSpPr/>
          <p:nvPr/>
        </p:nvSpPr>
        <p:spPr>
          <a:xfrm>
            <a:off x="1149972" y="1871319"/>
            <a:ext cx="8141330" cy="523220"/>
          </a:xfrm>
          <a:prstGeom prst="rect">
            <a:avLst/>
          </a:prstGeom>
        </p:spPr>
        <p:txBody>
          <a:bodyPr wrap="square">
            <a:spAutoFit/>
          </a:bodyPr>
          <a:lstStyle/>
          <a:p>
            <a:pPr marL="285750" indent="-285750">
              <a:buFont typeface="Wingdings" panose="05000000000000000000" pitchFamily="2" charset="2"/>
              <a:buChar char="n"/>
            </a:pPr>
            <a:r>
              <a:rPr lang="zh-CN" altLang="zh-CN" sz="1400" dirty="0"/>
              <a:t>中国地震局在发改委的支持下，在下一代互联网地震应用的开发项目中，开发了一系列移动互联网应用技术。</a:t>
            </a:r>
            <a:endParaRPr lang="zh-CN" altLang="en-US" sz="1400" dirty="0"/>
          </a:p>
        </p:txBody>
      </p:sp>
      <p:sp>
        <p:nvSpPr>
          <p:cNvPr id="11" name="矩形 10">
            <a:extLst>
              <a:ext uri="{FF2B5EF4-FFF2-40B4-BE49-F238E27FC236}">
                <a16:creationId xmlns:a16="http://schemas.microsoft.com/office/drawing/2014/main" id="{D8C1CA9A-BD28-4ADF-B8B7-6770E0FB861C}"/>
              </a:ext>
            </a:extLst>
          </p:cNvPr>
          <p:cNvSpPr/>
          <p:nvPr/>
        </p:nvSpPr>
        <p:spPr>
          <a:xfrm>
            <a:off x="1168253" y="2568466"/>
            <a:ext cx="8123049" cy="523220"/>
          </a:xfrm>
          <a:prstGeom prst="rect">
            <a:avLst/>
          </a:prstGeom>
        </p:spPr>
        <p:txBody>
          <a:bodyPr wrap="square">
            <a:spAutoFit/>
          </a:bodyPr>
          <a:lstStyle/>
          <a:p>
            <a:pPr marL="285750" indent="-285750">
              <a:buFont typeface="Wingdings" panose="05000000000000000000" pitchFamily="2" charset="2"/>
              <a:buChar char="n"/>
            </a:pPr>
            <a:r>
              <a:rPr lang="zh-CN" altLang="zh-CN" sz="1400" dirty="0"/>
              <a:t>特别是以智能手机为基础结合</a:t>
            </a:r>
            <a:r>
              <a:rPr lang="en-US" altLang="zh-CN" sz="1400" dirty="0"/>
              <a:t>MEMS</a:t>
            </a:r>
            <a:r>
              <a:rPr lang="zh-CN" altLang="zh-CN" sz="1400" dirty="0"/>
              <a:t>技术开发了地震烈度计和动态地震烈度网技术</a:t>
            </a:r>
            <a:r>
              <a:rPr lang="zh-CN" altLang="en-US" sz="1400" dirty="0"/>
              <a:t>，</a:t>
            </a:r>
            <a:r>
              <a:rPr lang="zh-CN" altLang="zh-CN" sz="1400" dirty="0"/>
              <a:t>这种技术可以适合大量密集地震观测网的布设</a:t>
            </a:r>
            <a:r>
              <a:rPr lang="zh-CN" altLang="en-US" sz="1400" dirty="0"/>
              <a:t>。</a:t>
            </a:r>
          </a:p>
        </p:txBody>
      </p:sp>
      <p:pic>
        <p:nvPicPr>
          <p:cNvPr id="12" name="Picture 2" descr="15-4">
            <a:extLst>
              <a:ext uri="{FF2B5EF4-FFF2-40B4-BE49-F238E27FC236}">
                <a16:creationId xmlns:a16="http://schemas.microsoft.com/office/drawing/2014/main" id="{8DB7AB18-DD9A-4016-963C-C639232778C0}"/>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643374" y="3203620"/>
            <a:ext cx="4630243" cy="25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id="{0FFA8688-CF31-46B5-8129-762A41A35036}"/>
              </a:ext>
            </a:extLst>
          </p:cNvPr>
          <p:cNvSpPr/>
          <p:nvPr/>
        </p:nvSpPr>
        <p:spPr>
          <a:xfrm>
            <a:off x="1362159" y="5886442"/>
            <a:ext cx="5107972" cy="261610"/>
          </a:xfrm>
          <a:prstGeom prst="rect">
            <a:avLst/>
          </a:prstGeom>
        </p:spPr>
        <p:txBody>
          <a:bodyPr wrap="square">
            <a:spAutoFit/>
          </a:bodyPr>
          <a:lstStyle/>
          <a:p>
            <a:pPr algn="ctr"/>
            <a:r>
              <a:rPr lang="en-US" altLang="zh-CN" sz="1100" b="1" dirty="0"/>
              <a:t>MEMS</a:t>
            </a:r>
            <a:r>
              <a:rPr lang="zh-CN" altLang="zh-CN" sz="1100" b="1" dirty="0"/>
              <a:t>烈度计和移动互联网传递地震信号</a:t>
            </a:r>
            <a:endParaRPr lang="zh-CN" altLang="en-US" sz="1100" b="1" dirty="0"/>
          </a:p>
        </p:txBody>
      </p:sp>
      <p:pic>
        <p:nvPicPr>
          <p:cNvPr id="14" name="Picture 35" descr="说明: 图片1">
            <a:extLst>
              <a:ext uri="{FF2B5EF4-FFF2-40B4-BE49-F238E27FC236}">
                <a16:creationId xmlns:a16="http://schemas.microsoft.com/office/drawing/2014/main" id="{6F2EC7C6-BB89-407D-B683-C996ECAF586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7440939" y="3288371"/>
            <a:ext cx="2095781" cy="22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DE30A6DF-EEE2-49B3-9711-E9449EBEF827}"/>
              </a:ext>
            </a:extLst>
          </p:cNvPr>
          <p:cNvSpPr/>
          <p:nvPr/>
        </p:nvSpPr>
        <p:spPr>
          <a:xfrm>
            <a:off x="7279203" y="5908194"/>
            <a:ext cx="2419252" cy="261610"/>
          </a:xfrm>
          <a:prstGeom prst="rect">
            <a:avLst/>
          </a:prstGeom>
        </p:spPr>
        <p:txBody>
          <a:bodyPr wrap="none">
            <a:spAutoFit/>
          </a:bodyPr>
          <a:lstStyle/>
          <a:p>
            <a:r>
              <a:rPr lang="zh-CN" altLang="zh-CN" sz="1100" b="1" dirty="0"/>
              <a:t>台湾生产的</a:t>
            </a:r>
            <a:r>
              <a:rPr lang="en-US" altLang="zh-CN" sz="1100" b="1" dirty="0"/>
              <a:t>MEMS</a:t>
            </a:r>
            <a:r>
              <a:rPr lang="zh-CN" altLang="zh-CN" sz="1100" b="1" dirty="0"/>
              <a:t>地震预警台站设备</a:t>
            </a:r>
            <a:endParaRPr lang="zh-CN" altLang="en-US" sz="1100" b="1" dirty="0"/>
          </a:p>
        </p:txBody>
      </p:sp>
      <p:pic>
        <p:nvPicPr>
          <p:cNvPr id="16" name="27 Imagen">
            <a:extLst>
              <a:ext uri="{FF2B5EF4-FFF2-40B4-BE49-F238E27FC236}">
                <a16:creationId xmlns:a16="http://schemas.microsoft.com/office/drawing/2014/main" id="{67297EBD-8951-47ED-AE7E-639CCD6BC4E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82138" y="6542966"/>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30 CuadroTexto">
            <a:extLst>
              <a:ext uri="{FF2B5EF4-FFF2-40B4-BE49-F238E27FC236}">
                <a16:creationId xmlns:a16="http://schemas.microsoft.com/office/drawing/2014/main" id="{21D9F177-7220-4901-BD26-C721E825FEFC}"/>
              </a:ext>
            </a:extLst>
          </p:cNvPr>
          <p:cNvSpPr txBox="1"/>
          <p:nvPr/>
        </p:nvSpPr>
        <p:spPr>
          <a:xfrm>
            <a:off x="5382175" y="6554078"/>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pic>
        <p:nvPicPr>
          <p:cNvPr id="18" name="Imagen 27">
            <a:hlinkClick r:id="" action="ppaction://hlinkshowjump?jump=nextslide"/>
            <a:extLst>
              <a:ext uri="{FF2B5EF4-FFF2-40B4-BE49-F238E27FC236}">
                <a16:creationId xmlns:a16="http://schemas.microsoft.com/office/drawing/2014/main" id="{0DBBC2E8-02CB-42B6-A868-290C7CC67B68}"/>
              </a:ext>
            </a:extLst>
          </p:cNvPr>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017969" y="6593766"/>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agen 28">
            <a:hlinkClick r:id="" action="ppaction://hlinkshowjump?jump=previousslide"/>
            <a:extLst>
              <a:ext uri="{FF2B5EF4-FFF2-40B4-BE49-F238E27FC236}">
                <a16:creationId xmlns:a16="http://schemas.microsoft.com/office/drawing/2014/main" id="{39E4BF85-0DE1-4C27-B58F-AFDC4FFA2499}"/>
              </a:ext>
            </a:extLst>
          </p:cNvPr>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4841631" y="6593766"/>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灯片编号占位符 5">
            <a:extLst>
              <a:ext uri="{FF2B5EF4-FFF2-40B4-BE49-F238E27FC236}">
                <a16:creationId xmlns:a16="http://schemas.microsoft.com/office/drawing/2014/main" id="{5398557A-505A-48B4-BB2A-ACCD6470416C}"/>
              </a:ext>
            </a:extLst>
          </p:cNvPr>
          <p:cNvSpPr txBox="1"/>
          <p:nvPr/>
        </p:nvSpPr>
        <p:spPr>
          <a:xfrm>
            <a:off x="3317235" y="6515184"/>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18</a:t>
            </a:fld>
            <a:endParaRPr lang="zh-CN" altLang="en-US" dirty="0"/>
          </a:p>
        </p:txBody>
      </p:sp>
      <p:sp>
        <p:nvSpPr>
          <p:cNvPr id="22" name="31 CuadroTexto">
            <a:extLst>
              <a:ext uri="{FF2B5EF4-FFF2-40B4-BE49-F238E27FC236}">
                <a16:creationId xmlns:a16="http://schemas.microsoft.com/office/drawing/2014/main" id="{0A1206EC-1E1E-49F6-A27B-E32CDC165E8E}"/>
              </a:ext>
            </a:extLst>
          </p:cNvPr>
          <p:cNvSpPr txBox="1"/>
          <p:nvPr/>
        </p:nvSpPr>
        <p:spPr>
          <a:xfrm>
            <a:off x="5644149" y="6559548"/>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62</a:t>
            </a:r>
            <a:endParaRPr lang="es-ES" sz="1200" b="1" dirty="0">
              <a:solidFill>
                <a:schemeClr val="bg1">
                  <a:lumMod val="50000"/>
                </a:schemeClr>
              </a:solidFill>
              <a:latin typeface="+mn-lt"/>
            </a:endParaRPr>
          </a:p>
        </p:txBody>
      </p:sp>
    </p:spTree>
    <p:extLst>
      <p:ext uri="{BB962C8B-B14F-4D97-AF65-F5344CB8AC3E}">
        <p14:creationId xmlns:p14="http://schemas.microsoft.com/office/powerpoint/2010/main" val="253454152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2.1.4 </a:t>
            </a:r>
            <a:r>
              <a:rPr lang="zh-CN" altLang="en-US" dirty="0"/>
              <a:t>密集地震观测网将地震带入大数据时代</a:t>
            </a:r>
          </a:p>
        </p:txBody>
      </p:sp>
      <p:sp>
        <p:nvSpPr>
          <p:cNvPr id="9" name="矩形 8">
            <a:extLst>
              <a:ext uri="{FF2B5EF4-FFF2-40B4-BE49-F238E27FC236}">
                <a16:creationId xmlns:a16="http://schemas.microsoft.com/office/drawing/2014/main" id="{1CE3DD2A-CE19-45DC-8A7B-B788CBF96AB8}"/>
              </a:ext>
            </a:extLst>
          </p:cNvPr>
          <p:cNvSpPr/>
          <p:nvPr/>
        </p:nvSpPr>
        <p:spPr>
          <a:xfrm>
            <a:off x="7600029" y="2155687"/>
            <a:ext cx="3857844" cy="3585597"/>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sz="1400" dirty="0"/>
              <a:t>如上所述，密集地震观测网完全遵循了大数据产生的规律，从精密的传统地震仪到简单的</a:t>
            </a:r>
            <a:r>
              <a:rPr lang="en-US" altLang="zh-CN" sz="1400" dirty="0"/>
              <a:t>MEMS</a:t>
            </a:r>
            <a:r>
              <a:rPr lang="zh-CN" altLang="zh-CN" sz="1400" dirty="0"/>
              <a:t>烈度计，从昂贵的设备到廉价的</a:t>
            </a:r>
            <a:r>
              <a:rPr lang="en-US" altLang="zh-CN" sz="1400" dirty="0"/>
              <a:t>MEMS</a:t>
            </a:r>
            <a:r>
              <a:rPr lang="zh-CN" altLang="zh-CN" sz="1400" dirty="0"/>
              <a:t>设备，从高精度仪器到智能化的设备，从</a:t>
            </a:r>
            <a:r>
              <a:rPr lang="en-US" altLang="zh-CN" sz="1400" dirty="0"/>
              <a:t>100</a:t>
            </a:r>
            <a:r>
              <a:rPr lang="zh-CN" altLang="zh-CN" sz="1400" dirty="0"/>
              <a:t>～</a:t>
            </a:r>
            <a:r>
              <a:rPr lang="en-US" altLang="zh-CN" sz="1400" dirty="0"/>
              <a:t>200</a:t>
            </a:r>
            <a:r>
              <a:rPr lang="zh-CN" altLang="zh-CN" sz="1400" dirty="0"/>
              <a:t>千米稀疏的量少台站到</a:t>
            </a:r>
            <a:r>
              <a:rPr lang="en-US" altLang="zh-CN" sz="1400" dirty="0"/>
              <a:t>10</a:t>
            </a:r>
            <a:r>
              <a:rPr lang="zh-CN" altLang="zh-CN" sz="1400" dirty="0"/>
              <a:t>千米左右量大的密集地震观测网</a:t>
            </a:r>
            <a:endParaRPr lang="en-US" altLang="zh-CN" sz="1400" dirty="0"/>
          </a:p>
          <a:p>
            <a:pPr marL="285750" indent="-285750">
              <a:lnSpc>
                <a:spcPct val="150000"/>
              </a:lnSpc>
              <a:buFont typeface="Wingdings" panose="05000000000000000000" pitchFamily="2" charset="2"/>
              <a:buChar char="Ø"/>
            </a:pPr>
            <a:endParaRPr lang="en-US" altLang="zh-CN" sz="1400" dirty="0"/>
          </a:p>
          <a:p>
            <a:pPr marL="285750" indent="-285750">
              <a:lnSpc>
                <a:spcPct val="150000"/>
              </a:lnSpc>
              <a:buFont typeface="Wingdings" panose="05000000000000000000" pitchFamily="2" charset="2"/>
              <a:buChar char="Ø"/>
            </a:pPr>
            <a:r>
              <a:rPr lang="zh-CN" altLang="zh-CN" sz="1400" dirty="0"/>
              <a:t>地震观测的数据从小数据变成了大数据。所以，</a:t>
            </a:r>
            <a:r>
              <a:rPr lang="zh-CN" altLang="zh-CN" sz="1400" b="1" dirty="0"/>
              <a:t>密集地震观测网将会把地震带进大数据时代</a:t>
            </a:r>
            <a:endParaRPr lang="zh-CN" altLang="zh-CN" sz="1600" dirty="0"/>
          </a:p>
          <a:p>
            <a:endParaRPr lang="en-US" altLang="zh-CN" sz="1400" dirty="0"/>
          </a:p>
        </p:txBody>
      </p:sp>
      <p:pic>
        <p:nvPicPr>
          <p:cNvPr id="20" name="图片 19">
            <a:extLst>
              <a:ext uri="{FF2B5EF4-FFF2-40B4-BE49-F238E27FC236}">
                <a16:creationId xmlns:a16="http://schemas.microsoft.com/office/drawing/2014/main" id="{9393EA61-00FD-4815-B50E-0867DDCF33EB}"/>
              </a:ext>
            </a:extLst>
          </p:cNvPr>
          <p:cNvPicPr>
            <a:picLocks noChangeAspect="1"/>
          </p:cNvPicPr>
          <p:nvPr/>
        </p:nvPicPr>
        <p:blipFill>
          <a:blip r:embed="rId3"/>
          <a:stretch>
            <a:fillRect/>
          </a:stretch>
        </p:blipFill>
        <p:spPr>
          <a:xfrm>
            <a:off x="1026719" y="2025565"/>
            <a:ext cx="6336000" cy="3960000"/>
          </a:xfrm>
          <a:prstGeom prst="rect">
            <a:avLst/>
          </a:prstGeom>
        </p:spPr>
      </p:pic>
    </p:spTree>
    <p:extLst>
      <p:ext uri="{BB962C8B-B14F-4D97-AF65-F5344CB8AC3E}">
        <p14:creationId xmlns:p14="http://schemas.microsoft.com/office/powerpoint/2010/main" val="144148506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2126" y="1193256"/>
            <a:ext cx="4674974" cy="755979"/>
            <a:chOff x="4951741" y="2055020"/>
            <a:chExt cx="2896302" cy="799005"/>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5"/>
              <a:chOff x="5609305" y="2026445"/>
              <a:chExt cx="2362563" cy="799005"/>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02126" y="2280566"/>
            <a:ext cx="4693042" cy="781710"/>
            <a:chOff x="4931740" y="2099038"/>
            <a:chExt cx="2907496" cy="826201"/>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1"/>
              <a:chOff x="5600498" y="2070463"/>
              <a:chExt cx="2362563" cy="826201"/>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1"/>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83391"/>
            <a:ext cx="4693042" cy="748087"/>
            <a:chOff x="4931740" y="2099037"/>
            <a:chExt cx="2907496" cy="790664"/>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90664"/>
              <a:chOff x="5600498" y="2070462"/>
              <a:chExt cx="2362563" cy="790664"/>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06856" y="2503303"/>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693896"/>
            <a:ext cx="4693042" cy="733398"/>
            <a:chOff x="4931740" y="2099037"/>
            <a:chExt cx="2907496" cy="775139"/>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55122" y="2099037"/>
              <a:ext cx="2384114" cy="775139"/>
              <a:chOff x="5578947" y="2070462"/>
              <a:chExt cx="2384114" cy="775139"/>
            </a:xfrm>
          </p:grpSpPr>
          <p:sp>
            <p:nvSpPr>
              <p:cNvPr id="95" name="文本框 30">
                <a:extLst>
                  <a:ext uri="{FF2B5EF4-FFF2-40B4-BE49-F238E27FC236}">
                    <a16:creationId xmlns:a16="http://schemas.microsoft.com/office/drawing/2014/main" id="{E653F0D4-BCF8-4105-AF0E-7EA066358223}"/>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578947" y="2487778"/>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61851014"/>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grpSp>
        <p:nvGrpSpPr>
          <p:cNvPr id="3" name="组合 2">
            <a:extLst>
              <a:ext uri="{FF2B5EF4-FFF2-40B4-BE49-F238E27FC236}">
                <a16:creationId xmlns:a16="http://schemas.microsoft.com/office/drawing/2014/main" id="{1D0BA668-7525-4033-8191-9D5552678413}"/>
              </a:ext>
            </a:extLst>
          </p:cNvPr>
          <p:cNvGrpSpPr/>
          <p:nvPr/>
        </p:nvGrpSpPr>
        <p:grpSpPr>
          <a:xfrm>
            <a:off x="597391" y="2687249"/>
            <a:ext cx="5425617" cy="2611079"/>
            <a:chOff x="1264500" y="1710755"/>
            <a:chExt cx="4797990" cy="2080814"/>
          </a:xfrm>
        </p:grpSpPr>
        <p:pic>
          <p:nvPicPr>
            <p:cNvPr id="4" name="图片 8" descr="说明: 成都网">
              <a:extLst>
                <a:ext uri="{FF2B5EF4-FFF2-40B4-BE49-F238E27FC236}">
                  <a16:creationId xmlns:a16="http://schemas.microsoft.com/office/drawing/2014/main" id="{D0ABA14E-E3D1-4185-8514-B146CD08B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500" y="1710755"/>
              <a:ext cx="3111376" cy="208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9">
              <a:extLst>
                <a:ext uri="{FF2B5EF4-FFF2-40B4-BE49-F238E27FC236}">
                  <a16:creationId xmlns:a16="http://schemas.microsoft.com/office/drawing/2014/main" id="{DBB63864-BAEA-42ED-9746-D153175E728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4493442" y="1710755"/>
              <a:ext cx="1569048" cy="208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矩形 5">
            <a:extLst>
              <a:ext uri="{FF2B5EF4-FFF2-40B4-BE49-F238E27FC236}">
                <a16:creationId xmlns:a16="http://schemas.microsoft.com/office/drawing/2014/main" id="{64EA350F-02B7-4C37-9263-3BC36A2663F1}"/>
              </a:ext>
            </a:extLst>
          </p:cNvPr>
          <p:cNvSpPr/>
          <p:nvPr/>
        </p:nvSpPr>
        <p:spPr>
          <a:xfrm>
            <a:off x="597391" y="1828915"/>
            <a:ext cx="5425618" cy="307777"/>
          </a:xfrm>
          <a:prstGeom prst="rect">
            <a:avLst/>
          </a:prstGeom>
          <a:solidFill>
            <a:schemeClr val="accent6">
              <a:lumMod val="75000"/>
            </a:schemeClr>
          </a:solidFill>
        </p:spPr>
        <p:txBody>
          <a:bodyPr wrap="square">
            <a:spAutoFit/>
          </a:bodyPr>
          <a:lstStyle/>
          <a:p>
            <a:pPr algn="ctr"/>
            <a:r>
              <a:rPr lang="zh-CN" altLang="zh-CN" sz="1400" b="1" dirty="0">
                <a:solidFill>
                  <a:schemeClr val="bg1"/>
                </a:solidFill>
              </a:rPr>
              <a:t>成都市和中国台湾密集地震观测网</a:t>
            </a:r>
            <a:endParaRPr lang="zh-CN" altLang="en-US" sz="1400" b="1" dirty="0">
              <a:solidFill>
                <a:schemeClr val="bg1"/>
              </a:solidFill>
            </a:endParaRPr>
          </a:p>
        </p:txBody>
      </p:sp>
      <p:grpSp>
        <p:nvGrpSpPr>
          <p:cNvPr id="7" name="组合 6">
            <a:extLst>
              <a:ext uri="{FF2B5EF4-FFF2-40B4-BE49-F238E27FC236}">
                <a16:creationId xmlns:a16="http://schemas.microsoft.com/office/drawing/2014/main" id="{2E2D217E-3448-491D-86A0-78DF8C737430}"/>
              </a:ext>
            </a:extLst>
          </p:cNvPr>
          <p:cNvGrpSpPr/>
          <p:nvPr/>
        </p:nvGrpSpPr>
        <p:grpSpPr>
          <a:xfrm>
            <a:off x="6644892" y="2413849"/>
            <a:ext cx="4786239" cy="3658392"/>
            <a:chOff x="3130683" y="622950"/>
            <a:chExt cx="4253460" cy="2872263"/>
          </a:xfrm>
        </p:grpSpPr>
        <p:pic>
          <p:nvPicPr>
            <p:cNvPr id="8" name="图片 41" descr="说明: D:\!照片\others\环境猫.jpg">
              <a:extLst>
                <a:ext uri="{FF2B5EF4-FFF2-40B4-BE49-F238E27FC236}">
                  <a16:creationId xmlns:a16="http://schemas.microsoft.com/office/drawing/2014/main" id="{840EF825-DB6A-4B2E-AB97-99983A0B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14" t="16266" r="7543" b="11223"/>
            <a:stretch/>
          </p:blipFill>
          <p:spPr bwMode="auto">
            <a:xfrm>
              <a:off x="3928812" y="622950"/>
              <a:ext cx="2520340" cy="114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1" descr="说明: hs302p">
              <a:extLst>
                <a:ext uri="{FF2B5EF4-FFF2-40B4-BE49-F238E27FC236}">
                  <a16:creationId xmlns:a16="http://schemas.microsoft.com/office/drawing/2014/main" id="{BB808FCC-1F7C-4571-BC09-7EADD1F95A4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130683" y="1919303"/>
              <a:ext cx="1874552" cy="1575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图10-7">
              <a:extLst>
                <a:ext uri="{FF2B5EF4-FFF2-40B4-BE49-F238E27FC236}">
                  <a16:creationId xmlns:a16="http://schemas.microsoft.com/office/drawing/2014/main" id="{D44216C3-D547-48AB-B134-0D0883640BA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5298961" y="1919303"/>
              <a:ext cx="2085182" cy="152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矩形 10">
            <a:extLst>
              <a:ext uri="{FF2B5EF4-FFF2-40B4-BE49-F238E27FC236}">
                <a16:creationId xmlns:a16="http://schemas.microsoft.com/office/drawing/2014/main" id="{6A65B264-E2BB-45D9-9A3A-98CB00E419BF}"/>
              </a:ext>
            </a:extLst>
          </p:cNvPr>
          <p:cNvSpPr/>
          <p:nvPr/>
        </p:nvSpPr>
        <p:spPr>
          <a:xfrm>
            <a:off x="6691644" y="1840226"/>
            <a:ext cx="4786239" cy="307777"/>
          </a:xfrm>
          <a:prstGeom prst="rect">
            <a:avLst/>
          </a:prstGeom>
          <a:solidFill>
            <a:schemeClr val="accent3">
              <a:lumMod val="75000"/>
            </a:schemeClr>
          </a:solidFill>
        </p:spPr>
        <p:txBody>
          <a:bodyPr wrap="square">
            <a:spAutoFit/>
          </a:bodyPr>
          <a:lstStyle/>
          <a:p>
            <a:r>
              <a:rPr lang="en-US" altLang="zh-CN" sz="1400" b="1" dirty="0">
                <a:solidFill>
                  <a:schemeClr val="bg1"/>
                </a:solidFill>
              </a:rPr>
              <a:t>                    </a:t>
            </a:r>
            <a:r>
              <a:rPr lang="zh-CN" altLang="zh-CN" sz="1400" b="1" dirty="0">
                <a:solidFill>
                  <a:schemeClr val="bg1"/>
                </a:solidFill>
              </a:rPr>
              <a:t>日本家庭地震报警器及工作流程</a:t>
            </a:r>
            <a:endParaRPr lang="zh-CN" altLang="en-US" sz="1400" b="1" dirty="0">
              <a:solidFill>
                <a:schemeClr val="bg1"/>
              </a:solidFill>
            </a:endParaRPr>
          </a:p>
        </p:txBody>
      </p:sp>
      <p:sp>
        <p:nvSpPr>
          <p:cNvPr id="12" name="文本框 40">
            <a:extLst>
              <a:ext uri="{FF2B5EF4-FFF2-40B4-BE49-F238E27FC236}">
                <a16:creationId xmlns:a16="http://schemas.microsoft.com/office/drawing/2014/main" id="{30502AA8-6ADF-4CD5-AA68-2F636D990FFD}"/>
              </a:ext>
            </a:extLst>
          </p:cNvPr>
          <p:cNvSpPr txBox="1"/>
          <p:nvPr/>
        </p:nvSpPr>
        <p:spPr>
          <a:xfrm>
            <a:off x="174658" y="1105004"/>
            <a:ext cx="2877711" cy="338554"/>
          </a:xfrm>
          <a:prstGeom prst="rect">
            <a:avLst/>
          </a:prstGeom>
          <a:noFill/>
        </p:spPr>
        <p:txBody>
          <a:bodyPr wrap="none" rtlCol="0">
            <a:spAutoFit/>
          </a:bodyPr>
          <a:lstStyle/>
          <a:p>
            <a:r>
              <a:rPr lang="en-US" altLang="zh-CN" sz="1600" b="1" dirty="0"/>
              <a:t>1. </a:t>
            </a:r>
            <a:r>
              <a:rPr lang="zh-CN" altLang="zh-CN" sz="1600" b="1" dirty="0"/>
              <a:t>地震大数据一定是巨量数据</a:t>
            </a:r>
            <a:endParaRPr lang="zh-CN" altLang="en-US" sz="1600" b="1" dirty="0"/>
          </a:p>
        </p:txBody>
      </p:sp>
    </p:spTree>
    <p:extLst>
      <p:ext uri="{BB962C8B-B14F-4D97-AF65-F5344CB8AC3E}">
        <p14:creationId xmlns:p14="http://schemas.microsoft.com/office/powerpoint/2010/main" val="281097406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椭圆 2">
            <a:extLst>
              <a:ext uri="{FF2B5EF4-FFF2-40B4-BE49-F238E27FC236}">
                <a16:creationId xmlns:a16="http://schemas.microsoft.com/office/drawing/2014/main" id="{EAD0EC05-6232-4DF7-B335-C5D5ECACBD00}"/>
              </a:ext>
            </a:extLst>
          </p:cNvPr>
          <p:cNvSpPr/>
          <p:nvPr/>
        </p:nvSpPr>
        <p:spPr>
          <a:xfrm>
            <a:off x="2452036" y="2706931"/>
            <a:ext cx="1802921" cy="90577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地震小数据</a:t>
            </a:r>
          </a:p>
        </p:txBody>
      </p:sp>
      <p:sp>
        <p:nvSpPr>
          <p:cNvPr id="4" name="椭圆 3">
            <a:extLst>
              <a:ext uri="{FF2B5EF4-FFF2-40B4-BE49-F238E27FC236}">
                <a16:creationId xmlns:a16="http://schemas.microsoft.com/office/drawing/2014/main" id="{6B67CB5D-C086-45BD-95BA-55BDEE656992}"/>
              </a:ext>
            </a:extLst>
          </p:cNvPr>
          <p:cNvSpPr/>
          <p:nvPr/>
        </p:nvSpPr>
        <p:spPr>
          <a:xfrm>
            <a:off x="4091794" y="2284235"/>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仪器精密昂贵</a:t>
            </a:r>
            <a:endParaRPr lang="zh-CN" altLang="en-US" sz="1400" b="1" dirty="0"/>
          </a:p>
        </p:txBody>
      </p:sp>
      <p:sp>
        <p:nvSpPr>
          <p:cNvPr id="5" name="椭圆 4">
            <a:extLst>
              <a:ext uri="{FF2B5EF4-FFF2-40B4-BE49-F238E27FC236}">
                <a16:creationId xmlns:a16="http://schemas.microsoft.com/office/drawing/2014/main" id="{7E35194B-F7E4-435B-A399-8642F4F15CE6}"/>
              </a:ext>
            </a:extLst>
          </p:cNvPr>
          <p:cNvSpPr/>
          <p:nvPr/>
        </p:nvSpPr>
        <p:spPr>
          <a:xfrm>
            <a:off x="2872676" y="1891734"/>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b="1" dirty="0"/>
              <a:t>观测技术复杂</a:t>
            </a:r>
          </a:p>
        </p:txBody>
      </p:sp>
      <p:sp>
        <p:nvSpPr>
          <p:cNvPr id="6" name="椭圆 5">
            <a:extLst>
              <a:ext uri="{FF2B5EF4-FFF2-40B4-BE49-F238E27FC236}">
                <a16:creationId xmlns:a16="http://schemas.microsoft.com/office/drawing/2014/main" id="{FC270894-A92D-4260-9A19-0DFE3235F4E3}"/>
              </a:ext>
            </a:extLst>
          </p:cNvPr>
          <p:cNvSpPr/>
          <p:nvPr/>
        </p:nvSpPr>
        <p:spPr>
          <a:xfrm>
            <a:off x="1546966" y="2284235"/>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地震台网稀疏</a:t>
            </a:r>
            <a:endParaRPr lang="zh-CN" altLang="en-US" sz="1400" b="1" dirty="0"/>
          </a:p>
        </p:txBody>
      </p:sp>
      <p:sp>
        <p:nvSpPr>
          <p:cNvPr id="7" name="椭圆 6">
            <a:extLst>
              <a:ext uri="{FF2B5EF4-FFF2-40B4-BE49-F238E27FC236}">
                <a16:creationId xmlns:a16="http://schemas.microsoft.com/office/drawing/2014/main" id="{149E8AB6-6049-44FA-98BA-68970DB4E568}"/>
              </a:ext>
            </a:extLst>
          </p:cNvPr>
          <p:cNvSpPr/>
          <p:nvPr/>
        </p:nvSpPr>
        <p:spPr>
          <a:xfrm>
            <a:off x="2492223" y="5222404"/>
            <a:ext cx="1802921" cy="86788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地震大数据</a:t>
            </a:r>
          </a:p>
        </p:txBody>
      </p:sp>
      <p:sp>
        <p:nvSpPr>
          <p:cNvPr id="8" name="椭圆 7">
            <a:extLst>
              <a:ext uri="{FF2B5EF4-FFF2-40B4-BE49-F238E27FC236}">
                <a16:creationId xmlns:a16="http://schemas.microsoft.com/office/drawing/2014/main" id="{02AAD205-0019-4AFC-9C70-E18735714048}"/>
              </a:ext>
            </a:extLst>
          </p:cNvPr>
          <p:cNvSpPr/>
          <p:nvPr/>
        </p:nvSpPr>
        <p:spPr>
          <a:xfrm>
            <a:off x="3509060" y="4093374"/>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无法使用</a:t>
            </a:r>
            <a:endParaRPr lang="zh-CN" altLang="en-US" sz="1400" b="1" dirty="0"/>
          </a:p>
        </p:txBody>
      </p:sp>
      <p:sp>
        <p:nvSpPr>
          <p:cNvPr id="9" name="椭圆 8">
            <a:extLst>
              <a:ext uri="{FF2B5EF4-FFF2-40B4-BE49-F238E27FC236}">
                <a16:creationId xmlns:a16="http://schemas.microsoft.com/office/drawing/2014/main" id="{04BA726A-7BEF-46CF-B86D-410BD6ABD595}"/>
              </a:ext>
            </a:extLst>
          </p:cNvPr>
          <p:cNvSpPr/>
          <p:nvPr/>
        </p:nvSpPr>
        <p:spPr>
          <a:xfrm>
            <a:off x="2121036" y="4117773"/>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数据量大</a:t>
            </a:r>
            <a:endParaRPr lang="zh-CN" altLang="en-US" sz="1400" b="1" dirty="0"/>
          </a:p>
        </p:txBody>
      </p:sp>
      <p:sp>
        <p:nvSpPr>
          <p:cNvPr id="10" name="椭圆 9">
            <a:extLst>
              <a:ext uri="{FF2B5EF4-FFF2-40B4-BE49-F238E27FC236}">
                <a16:creationId xmlns:a16="http://schemas.microsoft.com/office/drawing/2014/main" id="{522A726E-964A-49C9-A521-D3E3CC1EEC60}"/>
              </a:ext>
            </a:extLst>
          </p:cNvPr>
          <p:cNvSpPr/>
          <p:nvPr/>
        </p:nvSpPr>
        <p:spPr>
          <a:xfrm>
            <a:off x="1499553" y="4819757"/>
            <a:ext cx="1273953"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纷杂、混乱</a:t>
            </a:r>
            <a:endParaRPr lang="zh-CN" altLang="en-US" sz="1400" b="1" dirty="0"/>
          </a:p>
        </p:txBody>
      </p:sp>
      <p:sp>
        <p:nvSpPr>
          <p:cNvPr id="11" name="圆角矩形 16">
            <a:extLst>
              <a:ext uri="{FF2B5EF4-FFF2-40B4-BE49-F238E27FC236}">
                <a16:creationId xmlns:a16="http://schemas.microsoft.com/office/drawing/2014/main" id="{5C3E1A60-3F41-41E8-9E31-67D31457B3FE}"/>
              </a:ext>
            </a:extLst>
          </p:cNvPr>
          <p:cNvSpPr/>
          <p:nvPr/>
        </p:nvSpPr>
        <p:spPr>
          <a:xfrm>
            <a:off x="1386788" y="1790591"/>
            <a:ext cx="3976214" cy="196810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31">
            <a:extLst>
              <a:ext uri="{FF2B5EF4-FFF2-40B4-BE49-F238E27FC236}">
                <a16:creationId xmlns:a16="http://schemas.microsoft.com/office/drawing/2014/main" id="{49294289-1C7F-4A36-AF97-A1EDC09D2C1F}"/>
              </a:ext>
            </a:extLst>
          </p:cNvPr>
          <p:cNvSpPr/>
          <p:nvPr/>
        </p:nvSpPr>
        <p:spPr>
          <a:xfrm>
            <a:off x="1405783" y="3982809"/>
            <a:ext cx="3975802" cy="2194949"/>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F4DF185A-2053-4EB4-9E3B-96E238BDC743}"/>
              </a:ext>
            </a:extLst>
          </p:cNvPr>
          <p:cNvSpPr/>
          <p:nvPr/>
        </p:nvSpPr>
        <p:spPr>
          <a:xfrm>
            <a:off x="3961636" y="4819757"/>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无法</a:t>
            </a:r>
            <a:r>
              <a:rPr lang="zh-CN" altLang="en-US" sz="1400" b="1" dirty="0"/>
              <a:t>处理</a:t>
            </a:r>
          </a:p>
        </p:txBody>
      </p:sp>
      <p:sp>
        <p:nvSpPr>
          <p:cNvPr id="14" name="矩形 13">
            <a:extLst>
              <a:ext uri="{FF2B5EF4-FFF2-40B4-BE49-F238E27FC236}">
                <a16:creationId xmlns:a16="http://schemas.microsoft.com/office/drawing/2014/main" id="{3BE019BD-DD46-4D2B-A149-26A5A79D75D4}"/>
              </a:ext>
            </a:extLst>
          </p:cNvPr>
          <p:cNvSpPr/>
          <p:nvPr/>
        </p:nvSpPr>
        <p:spPr>
          <a:xfrm>
            <a:off x="839442" y="1976091"/>
            <a:ext cx="341385" cy="1384995"/>
          </a:xfrm>
          <a:prstGeom prst="rect">
            <a:avLst/>
          </a:prstGeom>
          <a:solidFill>
            <a:schemeClr val="accent5">
              <a:lumMod val="75000"/>
            </a:schemeClr>
          </a:solidFill>
        </p:spPr>
        <p:txBody>
          <a:bodyPr wrap="square">
            <a:spAutoFit/>
          </a:bodyPr>
          <a:lstStyle/>
          <a:p>
            <a:r>
              <a:rPr lang="zh-CN" altLang="zh-CN" sz="1400" b="1" dirty="0">
                <a:solidFill>
                  <a:schemeClr val="bg1"/>
                </a:solidFill>
              </a:rPr>
              <a:t>因</a:t>
            </a:r>
            <a:endParaRPr lang="en-US" altLang="zh-CN" sz="1400" b="1" dirty="0">
              <a:solidFill>
                <a:schemeClr val="bg1"/>
              </a:solidFill>
            </a:endParaRPr>
          </a:p>
          <a:p>
            <a:r>
              <a:rPr lang="zh-CN" altLang="zh-CN" sz="1400" b="1" dirty="0">
                <a:solidFill>
                  <a:schemeClr val="bg1"/>
                </a:solidFill>
              </a:rPr>
              <a:t>果</a:t>
            </a:r>
            <a:endParaRPr lang="en-US" altLang="zh-CN" sz="1400" b="1" dirty="0">
              <a:solidFill>
                <a:schemeClr val="bg1"/>
              </a:solidFill>
            </a:endParaRPr>
          </a:p>
          <a:p>
            <a:r>
              <a:rPr lang="zh-CN" altLang="zh-CN" sz="1400" b="1" dirty="0">
                <a:solidFill>
                  <a:schemeClr val="bg1"/>
                </a:solidFill>
              </a:rPr>
              <a:t>关</a:t>
            </a:r>
            <a:endParaRPr lang="en-US" altLang="zh-CN" sz="1400" b="1" dirty="0">
              <a:solidFill>
                <a:schemeClr val="bg1"/>
              </a:solidFill>
            </a:endParaRPr>
          </a:p>
          <a:p>
            <a:r>
              <a:rPr lang="zh-CN" altLang="zh-CN" sz="1400" b="1" dirty="0">
                <a:solidFill>
                  <a:schemeClr val="bg1"/>
                </a:solidFill>
              </a:rPr>
              <a:t>系</a:t>
            </a:r>
            <a:endParaRPr lang="en-US" altLang="zh-CN" sz="1400" b="1" dirty="0">
              <a:solidFill>
                <a:schemeClr val="bg1"/>
              </a:solidFill>
            </a:endParaRPr>
          </a:p>
          <a:p>
            <a:r>
              <a:rPr lang="zh-CN" altLang="zh-CN" sz="1400" b="1" dirty="0">
                <a:solidFill>
                  <a:schemeClr val="bg1"/>
                </a:solidFill>
              </a:rPr>
              <a:t>范</a:t>
            </a:r>
            <a:endParaRPr lang="en-US" altLang="zh-CN" sz="1400" b="1" dirty="0">
              <a:solidFill>
                <a:schemeClr val="bg1"/>
              </a:solidFill>
            </a:endParaRPr>
          </a:p>
          <a:p>
            <a:r>
              <a:rPr lang="zh-CN" altLang="zh-CN" sz="1400" b="1" dirty="0">
                <a:solidFill>
                  <a:schemeClr val="bg1"/>
                </a:solidFill>
              </a:rPr>
              <a:t>式</a:t>
            </a:r>
            <a:endParaRPr lang="zh-CN" altLang="en-US" sz="1600" b="1" dirty="0">
              <a:solidFill>
                <a:schemeClr val="bg1"/>
              </a:solidFill>
            </a:endParaRPr>
          </a:p>
        </p:txBody>
      </p:sp>
      <p:sp>
        <p:nvSpPr>
          <p:cNvPr id="15" name="矩形 14">
            <a:extLst>
              <a:ext uri="{FF2B5EF4-FFF2-40B4-BE49-F238E27FC236}">
                <a16:creationId xmlns:a16="http://schemas.microsoft.com/office/drawing/2014/main" id="{71537217-D5A1-47ED-B7EE-85D9500E2468}"/>
              </a:ext>
            </a:extLst>
          </p:cNvPr>
          <p:cNvSpPr/>
          <p:nvPr/>
        </p:nvSpPr>
        <p:spPr>
          <a:xfrm>
            <a:off x="821130" y="4399611"/>
            <a:ext cx="378008" cy="1169551"/>
          </a:xfrm>
          <a:prstGeom prst="rect">
            <a:avLst/>
          </a:prstGeom>
          <a:solidFill>
            <a:schemeClr val="accent3">
              <a:lumMod val="75000"/>
            </a:schemeClr>
          </a:solidFill>
        </p:spPr>
        <p:txBody>
          <a:bodyPr wrap="square">
            <a:spAutoFit/>
          </a:bodyPr>
          <a:lstStyle/>
          <a:p>
            <a:r>
              <a:rPr lang="zh-CN" altLang="zh-CN" sz="1400" b="1" dirty="0">
                <a:solidFill>
                  <a:schemeClr val="bg1"/>
                </a:solidFill>
              </a:rPr>
              <a:t>前兆异常度</a:t>
            </a:r>
            <a:endParaRPr lang="zh-CN" altLang="en-US" sz="1400" b="1" dirty="0">
              <a:solidFill>
                <a:schemeClr val="bg1"/>
              </a:solidFill>
            </a:endParaRPr>
          </a:p>
        </p:txBody>
      </p:sp>
      <p:graphicFrame>
        <p:nvGraphicFramePr>
          <p:cNvPr id="16" name="对象 15">
            <a:extLst>
              <a:ext uri="{FF2B5EF4-FFF2-40B4-BE49-F238E27FC236}">
                <a16:creationId xmlns:a16="http://schemas.microsoft.com/office/drawing/2014/main" id="{9D44E7B8-94AE-4946-B0E0-1780E23D18D8}"/>
              </a:ext>
            </a:extLst>
          </p:cNvPr>
          <p:cNvGraphicFramePr>
            <a:graphicFrameLocks noChangeAspect="1"/>
          </p:cNvGraphicFramePr>
          <p:nvPr>
            <p:extLst>
              <p:ext uri="{D42A27DB-BD31-4B8C-83A1-F6EECF244321}">
                <p14:modId xmlns:p14="http://schemas.microsoft.com/office/powerpoint/2010/main" val="3330513438"/>
              </p:ext>
            </p:extLst>
          </p:nvPr>
        </p:nvGraphicFramePr>
        <p:xfrm>
          <a:off x="7238745" y="2838384"/>
          <a:ext cx="2564205" cy="707367"/>
        </p:xfrm>
        <a:graphic>
          <a:graphicData uri="http://schemas.openxmlformats.org/presentationml/2006/ole">
            <mc:AlternateContent xmlns:mc="http://schemas.openxmlformats.org/markup-compatibility/2006">
              <mc:Choice xmlns:v="urn:schemas-microsoft-com:vml" Requires="v">
                <p:oleObj spid="_x0000_s3087" r:id="rId3" imgW="1371600" imgH="381000" progId="Equation.DSMT4">
                  <p:embed/>
                </p:oleObj>
              </mc:Choice>
              <mc:Fallback>
                <p:oleObj r:id="rId3" imgW="1371600" imgH="381000" progId="Equation.DSMT4">
                  <p:embed/>
                  <p:pic>
                    <p:nvPicPr>
                      <p:cNvPr id="21" name="对象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8745" y="2838384"/>
                        <a:ext cx="2564205" cy="707367"/>
                      </a:xfrm>
                      <a:prstGeom prst="rect">
                        <a:avLst/>
                      </a:prstGeom>
                      <a:noFill/>
                    </p:spPr>
                  </p:pic>
                </p:oleObj>
              </mc:Fallback>
            </mc:AlternateContent>
          </a:graphicData>
        </a:graphic>
      </p:graphicFrame>
      <p:sp>
        <p:nvSpPr>
          <p:cNvPr id="17" name="矩形 16">
            <a:extLst>
              <a:ext uri="{FF2B5EF4-FFF2-40B4-BE49-F238E27FC236}">
                <a16:creationId xmlns:a16="http://schemas.microsoft.com/office/drawing/2014/main" id="{6AF9DF2C-F3B2-4942-8E7A-10C99588E31D}"/>
              </a:ext>
            </a:extLst>
          </p:cNvPr>
          <p:cNvSpPr/>
          <p:nvPr/>
        </p:nvSpPr>
        <p:spPr>
          <a:xfrm>
            <a:off x="5634927" y="1717637"/>
            <a:ext cx="5688095" cy="102316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dirty="0"/>
              <a:t>使用大数据关联方法</a:t>
            </a:r>
            <a:r>
              <a:rPr lang="zh-CN" altLang="zh-CN" sz="1400" dirty="0">
                <a:solidFill>
                  <a:srgbClr val="0070C0"/>
                </a:solidFill>
              </a:rPr>
              <a:t>地震前兆异常度</a:t>
            </a:r>
            <a:r>
              <a:rPr lang="zh-CN" altLang="zh-CN" sz="1400" dirty="0"/>
              <a:t>的研究表明：地震前兆观测数据是和构造体有关的，它们是相关联的。汶川地震前前兆异常度的变化，和巴颜克拉块体有关联，这和各方面研究成果是一致的。</a:t>
            </a:r>
          </a:p>
        </p:txBody>
      </p:sp>
      <p:sp>
        <p:nvSpPr>
          <p:cNvPr id="18" name="矩形 17">
            <a:extLst>
              <a:ext uri="{FF2B5EF4-FFF2-40B4-BE49-F238E27FC236}">
                <a16:creationId xmlns:a16="http://schemas.microsoft.com/office/drawing/2014/main" id="{5AF3EA5D-0C22-45D5-B630-695AECB0634D}"/>
              </a:ext>
            </a:extLst>
          </p:cNvPr>
          <p:cNvSpPr/>
          <p:nvPr/>
        </p:nvSpPr>
        <p:spPr>
          <a:xfrm>
            <a:off x="7725921" y="5978037"/>
            <a:ext cx="1997765" cy="261610"/>
          </a:xfrm>
          <a:prstGeom prst="rect">
            <a:avLst/>
          </a:prstGeom>
          <a:noFill/>
        </p:spPr>
        <p:txBody>
          <a:bodyPr wrap="square">
            <a:spAutoFit/>
          </a:bodyPr>
          <a:lstStyle/>
          <a:p>
            <a:r>
              <a:rPr lang="en-US" altLang="zh-CN" sz="1100" b="1" dirty="0"/>
              <a:t>          </a:t>
            </a:r>
            <a:r>
              <a:rPr lang="zh-CN" altLang="zh-CN" sz="1100" b="1" dirty="0"/>
              <a:t>地震前兆异常度</a:t>
            </a:r>
          </a:p>
        </p:txBody>
      </p:sp>
      <p:grpSp>
        <p:nvGrpSpPr>
          <p:cNvPr id="19" name="组合 18">
            <a:extLst>
              <a:ext uri="{FF2B5EF4-FFF2-40B4-BE49-F238E27FC236}">
                <a16:creationId xmlns:a16="http://schemas.microsoft.com/office/drawing/2014/main" id="{6F80ECD9-D4C4-4E09-93AC-58183E975709}"/>
              </a:ext>
            </a:extLst>
          </p:cNvPr>
          <p:cNvGrpSpPr/>
          <p:nvPr/>
        </p:nvGrpSpPr>
        <p:grpSpPr>
          <a:xfrm>
            <a:off x="5910347" y="3867232"/>
            <a:ext cx="5846062" cy="1980000"/>
            <a:chOff x="737443" y="1991301"/>
            <a:chExt cx="5283244" cy="1789387"/>
          </a:xfrm>
        </p:grpSpPr>
        <p:pic>
          <p:nvPicPr>
            <p:cNvPr id="20" name="Picture 2">
              <a:extLst>
                <a:ext uri="{FF2B5EF4-FFF2-40B4-BE49-F238E27FC236}">
                  <a16:creationId xmlns:a16="http://schemas.microsoft.com/office/drawing/2014/main" id="{2B5851AF-0EA6-464E-9D7C-79B2BBA3E486}"/>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val="0"/>
                </a:ext>
              </a:extLst>
            </a:blip>
            <a:srcRect/>
            <a:stretch>
              <a:fillRect/>
            </a:stretch>
          </p:blipFill>
          <p:spPr>
            <a:xfrm>
              <a:off x="737443" y="1991301"/>
              <a:ext cx="2543501" cy="1789387"/>
            </a:xfrm>
            <a:prstGeom prst="rect">
              <a:avLst/>
            </a:prstGeom>
            <a:noFill/>
          </p:spPr>
        </p:pic>
        <p:pic>
          <p:nvPicPr>
            <p:cNvPr id="21" name="Picture 3">
              <a:extLst>
                <a:ext uri="{FF2B5EF4-FFF2-40B4-BE49-F238E27FC236}">
                  <a16:creationId xmlns:a16="http://schemas.microsoft.com/office/drawing/2014/main" id="{9B78A879-5567-4275-A56D-1FE4B0FC24B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val="0"/>
                </a:ext>
              </a:extLst>
            </a:blip>
            <a:srcRect/>
            <a:stretch>
              <a:fillRect/>
            </a:stretch>
          </p:blipFill>
          <p:spPr>
            <a:xfrm>
              <a:off x="3482913" y="1991301"/>
              <a:ext cx="2537774" cy="1789387"/>
            </a:xfrm>
            <a:prstGeom prst="rect">
              <a:avLst/>
            </a:prstGeom>
            <a:noFill/>
          </p:spPr>
        </p:pic>
      </p:grpSp>
      <p:sp>
        <p:nvSpPr>
          <p:cNvPr id="24" name="文本框 40">
            <a:extLst>
              <a:ext uri="{FF2B5EF4-FFF2-40B4-BE49-F238E27FC236}">
                <a16:creationId xmlns:a16="http://schemas.microsoft.com/office/drawing/2014/main" id="{EDD8D405-EFB2-42EC-B3AA-8B54B6E9941B}"/>
              </a:ext>
            </a:extLst>
          </p:cNvPr>
          <p:cNvSpPr txBox="1"/>
          <p:nvPr/>
        </p:nvSpPr>
        <p:spPr>
          <a:xfrm>
            <a:off x="242566" y="1055796"/>
            <a:ext cx="2056973" cy="338554"/>
          </a:xfrm>
          <a:prstGeom prst="rect">
            <a:avLst/>
          </a:prstGeom>
          <a:noFill/>
        </p:spPr>
        <p:txBody>
          <a:bodyPr wrap="none" rtlCol="0">
            <a:spAutoFit/>
          </a:bodyPr>
          <a:lstStyle/>
          <a:p>
            <a:r>
              <a:rPr lang="en-US" altLang="zh-CN" sz="1600" b="1" dirty="0"/>
              <a:t>2. </a:t>
            </a:r>
            <a:r>
              <a:rPr lang="zh-CN" altLang="zh-CN" sz="1600" b="1" dirty="0"/>
              <a:t>地震大数据</a:t>
            </a:r>
            <a:r>
              <a:rPr lang="zh-CN" altLang="en-US" sz="1600" b="1" dirty="0"/>
              <a:t>找关联</a:t>
            </a:r>
          </a:p>
        </p:txBody>
      </p:sp>
    </p:spTree>
    <p:extLst>
      <p:ext uri="{BB962C8B-B14F-4D97-AF65-F5344CB8AC3E}">
        <p14:creationId xmlns:p14="http://schemas.microsoft.com/office/powerpoint/2010/main" val="3837261651"/>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pic>
        <p:nvPicPr>
          <p:cNvPr id="3" name="Object 4">
            <a:extLst>
              <a:ext uri="{FF2B5EF4-FFF2-40B4-BE49-F238E27FC236}">
                <a16:creationId xmlns:a16="http://schemas.microsoft.com/office/drawing/2014/main" id="{BA2F8EC9-6BCB-49E6-8F53-2BED2D0E055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335188" y="3275991"/>
            <a:ext cx="3511395" cy="28723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pic>
        <p:nvPicPr>
          <p:cNvPr id="4" name="Picture 68" descr="2-0">
            <a:extLst>
              <a:ext uri="{FF2B5EF4-FFF2-40B4-BE49-F238E27FC236}">
                <a16:creationId xmlns:a16="http://schemas.microsoft.com/office/drawing/2014/main" id="{12EE9B7E-7709-4C53-BB06-CB395A46D31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8339096" y="3713539"/>
            <a:ext cx="2687613" cy="1778726"/>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3354BBA-F223-4213-A8FD-A71BC3D717F6}"/>
              </a:ext>
            </a:extLst>
          </p:cNvPr>
          <p:cNvGrpSpPr/>
          <p:nvPr/>
        </p:nvGrpSpPr>
        <p:grpSpPr bwMode="auto">
          <a:xfrm>
            <a:off x="6337518" y="3602863"/>
            <a:ext cx="1854450" cy="2043290"/>
            <a:chOff x="3107" y="709"/>
            <a:chExt cx="2163" cy="2858"/>
          </a:xfrm>
        </p:grpSpPr>
        <p:pic>
          <p:nvPicPr>
            <p:cNvPr id="6" name="Picture 5" descr="20131214131032395-141306">
              <a:extLst>
                <a:ext uri="{FF2B5EF4-FFF2-40B4-BE49-F238E27FC236}">
                  <a16:creationId xmlns:a16="http://schemas.microsoft.com/office/drawing/2014/main" id="{E429BB76-EE16-404E-93CD-7A587A2184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1167" t="10170" r="19749" b="26599"/>
            <a:stretch>
              <a:fillRect/>
            </a:stretch>
          </p:blipFill>
          <p:spPr bwMode="auto">
            <a:xfrm>
              <a:off x="3107" y="709"/>
              <a:ext cx="2163" cy="2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a:extLst>
                <a:ext uri="{FF2B5EF4-FFF2-40B4-BE49-F238E27FC236}">
                  <a16:creationId xmlns:a16="http://schemas.microsoft.com/office/drawing/2014/main" id="{CDFB0AE4-63BA-4AEF-B53D-189042044647}"/>
                </a:ext>
              </a:extLst>
            </p:cNvPr>
            <p:cNvSpPr>
              <a:spLocks noChangeArrowheads="1"/>
            </p:cNvSpPr>
            <p:nvPr/>
          </p:nvSpPr>
          <p:spPr bwMode="auto">
            <a:xfrm>
              <a:off x="4604" y="2205"/>
              <a:ext cx="453" cy="544"/>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 name="Text Box 10">
            <a:extLst>
              <a:ext uri="{FF2B5EF4-FFF2-40B4-BE49-F238E27FC236}">
                <a16:creationId xmlns:a16="http://schemas.microsoft.com/office/drawing/2014/main" id="{10C0E191-4A62-4FA2-9737-466F9939EF15}"/>
              </a:ext>
            </a:extLst>
          </p:cNvPr>
          <p:cNvSpPr txBox="1">
            <a:spLocks noChangeArrowheads="1"/>
          </p:cNvSpPr>
          <p:nvPr/>
        </p:nvSpPr>
        <p:spPr bwMode="auto">
          <a:xfrm>
            <a:off x="1172898" y="2326034"/>
            <a:ext cx="4079261" cy="791737"/>
          </a:xfrm>
          <a:prstGeom prst="rect">
            <a:avLst/>
          </a:prstGeom>
          <a:noFill/>
          <a:ln w="9525">
            <a:noFill/>
            <a:miter lim="800000"/>
          </a:ln>
          <a:effectLst/>
        </p:spPr>
        <p:txBody>
          <a:bodyPr wrap="square" lIns="72000" tIns="72000" rIns="72000" bIns="72000">
            <a:spAutoFit/>
          </a:bodyPr>
          <a:lstStyle/>
          <a:p>
            <a:pPr marL="285750" indent="-285750">
              <a:buFont typeface="Wingdings" panose="05000000000000000000" pitchFamily="2" charset="2"/>
              <a:buChar char="Ø"/>
            </a:pPr>
            <a:r>
              <a:rPr lang="zh-CN" altLang="en-US" sz="1400" dirty="0"/>
              <a:t>小数据时代，在数据的限制无法突破的情形下，数据处理算法的研究越来越深入，发明的算法越来越复杂</a:t>
            </a:r>
          </a:p>
        </p:txBody>
      </p:sp>
      <p:sp>
        <p:nvSpPr>
          <p:cNvPr id="9" name="Text Box 11">
            <a:extLst>
              <a:ext uri="{FF2B5EF4-FFF2-40B4-BE49-F238E27FC236}">
                <a16:creationId xmlns:a16="http://schemas.microsoft.com/office/drawing/2014/main" id="{0A9A4B63-4114-4717-98AB-EE30E4717722}"/>
              </a:ext>
            </a:extLst>
          </p:cNvPr>
          <p:cNvSpPr txBox="1">
            <a:spLocks noChangeArrowheads="1"/>
          </p:cNvSpPr>
          <p:nvPr/>
        </p:nvSpPr>
        <p:spPr bwMode="auto">
          <a:xfrm>
            <a:off x="6409567" y="2393936"/>
            <a:ext cx="4493574" cy="738664"/>
          </a:xfrm>
          <a:prstGeom prst="rect">
            <a:avLst/>
          </a:prstGeom>
          <a:noFill/>
          <a:ln w="9525">
            <a:noFill/>
            <a:miter lim="800000"/>
          </a:ln>
          <a:effectLst/>
        </p:spPr>
        <p:txBody>
          <a:bodyPr wrap="square">
            <a:spAutoFit/>
          </a:bodyPr>
          <a:lstStyle/>
          <a:p>
            <a:pPr marL="285750" indent="-285750">
              <a:buFont typeface="Wingdings" panose="05000000000000000000" pitchFamily="2" charset="2"/>
              <a:buChar char="Ø"/>
            </a:pPr>
            <a:r>
              <a:rPr lang="zh-CN" altLang="en-US" sz="1400" dirty="0"/>
              <a:t>当数据量以指数级扩张时，原来在小数量级的数据中表现很差的简单算法，准确率会大幅提高；大数据的简单算法比小数据的复杂算法更有效</a:t>
            </a:r>
          </a:p>
        </p:txBody>
      </p:sp>
      <p:sp>
        <p:nvSpPr>
          <p:cNvPr id="10" name="Text Box 12">
            <a:extLst>
              <a:ext uri="{FF2B5EF4-FFF2-40B4-BE49-F238E27FC236}">
                <a16:creationId xmlns:a16="http://schemas.microsoft.com/office/drawing/2014/main" id="{334A4A5B-C0D4-4FFA-9512-A5746C5ADAF1}"/>
              </a:ext>
            </a:extLst>
          </p:cNvPr>
          <p:cNvSpPr txBox="1">
            <a:spLocks noChangeArrowheads="1"/>
          </p:cNvSpPr>
          <p:nvPr/>
        </p:nvSpPr>
        <p:spPr bwMode="auto">
          <a:xfrm>
            <a:off x="6040780" y="5860752"/>
            <a:ext cx="24479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200" b="1" dirty="0"/>
              <a:t>极其简单地震参数处理</a:t>
            </a:r>
          </a:p>
        </p:txBody>
      </p:sp>
      <p:sp>
        <p:nvSpPr>
          <p:cNvPr id="11" name="矩形 10">
            <a:extLst>
              <a:ext uri="{FF2B5EF4-FFF2-40B4-BE49-F238E27FC236}">
                <a16:creationId xmlns:a16="http://schemas.microsoft.com/office/drawing/2014/main" id="{0E96E5F9-B25F-4E2C-9A67-F55B6B3DE0A1}"/>
              </a:ext>
            </a:extLst>
          </p:cNvPr>
          <p:cNvSpPr/>
          <p:nvPr/>
        </p:nvSpPr>
        <p:spPr>
          <a:xfrm>
            <a:off x="8656354" y="5836691"/>
            <a:ext cx="2286000" cy="276999"/>
          </a:xfrm>
          <a:prstGeom prst="rect">
            <a:avLst/>
          </a:prstGeom>
        </p:spPr>
        <p:txBody>
          <a:bodyPr wrap="square">
            <a:spAutoFit/>
          </a:bodyPr>
          <a:lstStyle/>
          <a:p>
            <a:pPr algn="ctr"/>
            <a:r>
              <a:rPr lang="zh-CN" altLang="en-US" sz="1200" b="1" dirty="0"/>
              <a:t>“</a:t>
            </a:r>
            <a:r>
              <a:rPr lang="ja-JP" altLang="en-US" sz="1200" b="1" dirty="0"/>
              <a:t>着未着法”</a:t>
            </a:r>
            <a:endParaRPr lang="zh-CN" altLang="en-US" sz="1200" b="1" dirty="0"/>
          </a:p>
        </p:txBody>
      </p:sp>
      <p:sp>
        <p:nvSpPr>
          <p:cNvPr id="12" name="文本框 40">
            <a:extLst>
              <a:ext uri="{FF2B5EF4-FFF2-40B4-BE49-F238E27FC236}">
                <a16:creationId xmlns:a16="http://schemas.microsoft.com/office/drawing/2014/main" id="{3950C664-37B5-45C1-9A3B-10CD482AF1C5}"/>
              </a:ext>
            </a:extLst>
          </p:cNvPr>
          <p:cNvSpPr txBox="1"/>
          <p:nvPr/>
        </p:nvSpPr>
        <p:spPr>
          <a:xfrm>
            <a:off x="200470" y="1050388"/>
            <a:ext cx="5426486" cy="338554"/>
          </a:xfrm>
          <a:prstGeom prst="rect">
            <a:avLst/>
          </a:prstGeom>
          <a:noFill/>
        </p:spPr>
        <p:txBody>
          <a:bodyPr wrap="none" rtlCol="0">
            <a:spAutoFit/>
          </a:bodyPr>
          <a:lstStyle/>
          <a:p>
            <a:r>
              <a:rPr lang="en-US" altLang="zh-CN" sz="1600" b="1" dirty="0"/>
              <a:t>3. </a:t>
            </a:r>
            <a:r>
              <a:rPr lang="zh-CN" altLang="zh-CN" sz="1600" b="1" dirty="0"/>
              <a:t>地震</a:t>
            </a:r>
            <a:r>
              <a:rPr lang="zh-CN" altLang="en-US" sz="1600" b="1" dirty="0"/>
              <a:t>处理从复杂到简单</a:t>
            </a:r>
            <a:r>
              <a:rPr lang="en-US" altLang="zh-CN" sz="1600" b="1" dirty="0"/>
              <a:t>-</a:t>
            </a:r>
            <a:r>
              <a:rPr lang="zh-CN" altLang="en-US" sz="1600" dirty="0"/>
              <a:t>从“复杂算法”到“简单算法”</a:t>
            </a:r>
          </a:p>
        </p:txBody>
      </p:sp>
      <p:sp>
        <p:nvSpPr>
          <p:cNvPr id="14" name="Text Box 12">
            <a:extLst>
              <a:ext uri="{FF2B5EF4-FFF2-40B4-BE49-F238E27FC236}">
                <a16:creationId xmlns:a16="http://schemas.microsoft.com/office/drawing/2014/main" id="{F2BDD5F7-4953-470F-A3E8-0BAFD2273D0D}"/>
              </a:ext>
            </a:extLst>
          </p:cNvPr>
          <p:cNvSpPr txBox="1">
            <a:spLocks noChangeArrowheads="1"/>
          </p:cNvSpPr>
          <p:nvPr/>
        </p:nvSpPr>
        <p:spPr bwMode="auto">
          <a:xfrm>
            <a:off x="1301772" y="1829260"/>
            <a:ext cx="3730891" cy="338554"/>
          </a:xfrm>
          <a:prstGeom prst="rect">
            <a:avLst/>
          </a:prstGeom>
          <a:solidFill>
            <a:schemeClr val="accent6">
              <a:lumMod val="75000"/>
            </a:schemeClr>
          </a:solidFill>
          <a:ln>
            <a:noFill/>
          </a:ln>
          <a:effectLst/>
        </p:spPr>
        <p:txBody>
          <a:bodyPr wrap="square">
            <a:spAutoFit/>
          </a:bodyPr>
          <a:lstStyle/>
          <a:p>
            <a:pPr algn="ctr">
              <a:spcBef>
                <a:spcPct val="50000"/>
              </a:spcBef>
            </a:pPr>
            <a:r>
              <a:rPr lang="zh-CN" altLang="en-US" sz="1600" b="1" dirty="0">
                <a:solidFill>
                  <a:schemeClr val="bg2"/>
                </a:solidFill>
              </a:rPr>
              <a:t>小 数 据 时 代</a:t>
            </a:r>
          </a:p>
        </p:txBody>
      </p:sp>
      <p:sp>
        <p:nvSpPr>
          <p:cNvPr id="15" name="Text Box 12">
            <a:extLst>
              <a:ext uri="{FF2B5EF4-FFF2-40B4-BE49-F238E27FC236}">
                <a16:creationId xmlns:a16="http://schemas.microsoft.com/office/drawing/2014/main" id="{477B8646-56D2-4F57-B727-FDFCC898DDB8}"/>
              </a:ext>
            </a:extLst>
          </p:cNvPr>
          <p:cNvSpPr txBox="1">
            <a:spLocks noChangeArrowheads="1"/>
          </p:cNvSpPr>
          <p:nvPr/>
        </p:nvSpPr>
        <p:spPr bwMode="auto">
          <a:xfrm>
            <a:off x="6409567" y="1852135"/>
            <a:ext cx="4493574" cy="338554"/>
          </a:xfrm>
          <a:prstGeom prst="rect">
            <a:avLst/>
          </a:prstGeom>
          <a:solidFill>
            <a:srgbClr val="003A8F"/>
          </a:solidFill>
          <a:ln>
            <a:noFill/>
          </a:ln>
          <a:effectLst/>
        </p:spPr>
        <p:txBody>
          <a:bodyPr wrap="square">
            <a:spAutoFit/>
          </a:bodyPr>
          <a:lstStyle/>
          <a:p>
            <a:pPr algn="ctr">
              <a:spcBef>
                <a:spcPct val="50000"/>
              </a:spcBef>
            </a:pPr>
            <a:r>
              <a:rPr lang="zh-CN" altLang="en-US" sz="1600" b="1" dirty="0">
                <a:solidFill>
                  <a:schemeClr val="bg2"/>
                </a:solidFill>
              </a:rPr>
              <a:t>大 数 据 时 代</a:t>
            </a:r>
          </a:p>
        </p:txBody>
      </p:sp>
    </p:spTree>
    <p:extLst>
      <p:ext uri="{BB962C8B-B14F-4D97-AF65-F5344CB8AC3E}">
        <p14:creationId xmlns:p14="http://schemas.microsoft.com/office/powerpoint/2010/main" val="41308880"/>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EA495EBC-241B-499B-BD57-A89F4B38E0F2}"/>
              </a:ext>
            </a:extLst>
          </p:cNvPr>
          <p:cNvSpPr/>
          <p:nvPr/>
        </p:nvSpPr>
        <p:spPr>
          <a:xfrm>
            <a:off x="887564" y="1859340"/>
            <a:ext cx="8477818" cy="206979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500" dirty="0"/>
              <a:t>传统地震台网处理和决策都非常慎重，通过收集和分析数据来验证这种假设；如果有一些数据有问题，就影响原有假设，决策与行动是审慎的。小数据的地震速报可以较快地进行自动速报，但是处理复杂，要多中心审慎决策，特别是终报更需要审慎决策。原因是小数据依靠模型解算方程，由于空间数据间隔太大，往往初值确定度准确，大量计算可能仍然得不到可高的结果，必然影响快速决策</a:t>
            </a:r>
            <a:endParaRPr lang="en-US" altLang="zh-CN" sz="1500" dirty="0"/>
          </a:p>
          <a:p>
            <a:pPr marL="285750" indent="-285750">
              <a:buFont typeface="Wingdings" panose="05000000000000000000" pitchFamily="2" charset="2"/>
              <a:buChar char="n"/>
            </a:pPr>
            <a:endParaRPr lang="zh-CN" altLang="zh-CN" sz="1600" dirty="0"/>
          </a:p>
        </p:txBody>
      </p:sp>
      <p:sp>
        <p:nvSpPr>
          <p:cNvPr id="4" name="矩形 3">
            <a:extLst>
              <a:ext uri="{FF2B5EF4-FFF2-40B4-BE49-F238E27FC236}">
                <a16:creationId xmlns:a16="http://schemas.microsoft.com/office/drawing/2014/main" id="{473FB5D6-2094-4549-B446-1B297F41C6A7}"/>
              </a:ext>
            </a:extLst>
          </p:cNvPr>
          <p:cNvSpPr/>
          <p:nvPr/>
        </p:nvSpPr>
        <p:spPr>
          <a:xfrm>
            <a:off x="887563" y="3929137"/>
            <a:ext cx="8622197" cy="1435971"/>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500" dirty="0"/>
              <a:t>密集地震台网的大数据，不再受限于传统的方式，在密集的大数据中可以简单而准确地得到地震发生在哪里、多大，无须一而再地检查和复核，足以做出快速决定，地震预警的警报可以在数秒发出，地震烈度速报可以在几分钟就发出。快速决策无疑对于大地震的减轻灾害和挽救生命无疑具有重要的意义</a:t>
            </a:r>
          </a:p>
        </p:txBody>
      </p:sp>
      <p:sp>
        <p:nvSpPr>
          <p:cNvPr id="7" name="文本框 40">
            <a:extLst>
              <a:ext uri="{FF2B5EF4-FFF2-40B4-BE49-F238E27FC236}">
                <a16:creationId xmlns:a16="http://schemas.microsoft.com/office/drawing/2014/main" id="{5FAF721E-5E82-4EC5-BECB-8DB95B6DD191}"/>
              </a:ext>
            </a:extLst>
          </p:cNvPr>
          <p:cNvSpPr txBox="1"/>
          <p:nvPr/>
        </p:nvSpPr>
        <p:spPr>
          <a:xfrm>
            <a:off x="105878" y="1120676"/>
            <a:ext cx="5836854" cy="338554"/>
          </a:xfrm>
          <a:prstGeom prst="rect">
            <a:avLst/>
          </a:prstGeom>
          <a:noFill/>
        </p:spPr>
        <p:txBody>
          <a:bodyPr wrap="none" rtlCol="0">
            <a:spAutoFit/>
          </a:bodyPr>
          <a:lstStyle/>
          <a:p>
            <a:r>
              <a:rPr lang="en-US" altLang="zh-CN" sz="1600" b="1" dirty="0"/>
              <a:t>4. </a:t>
            </a:r>
            <a:r>
              <a:rPr lang="zh-CN" altLang="zh-CN" sz="1600" b="1" dirty="0"/>
              <a:t>地震</a:t>
            </a:r>
            <a:r>
              <a:rPr lang="zh-CN" altLang="en-US" sz="1600" b="1" dirty="0"/>
              <a:t>处理从复杂到简单</a:t>
            </a:r>
            <a:r>
              <a:rPr lang="en-US" altLang="zh-CN" sz="1600" b="1" dirty="0"/>
              <a:t>-</a:t>
            </a:r>
            <a:r>
              <a:rPr lang="zh-CN" altLang="en-US" sz="1600" dirty="0"/>
              <a:t>从“审慎的决策”到“快速的决策”</a:t>
            </a:r>
          </a:p>
        </p:txBody>
      </p:sp>
    </p:spTree>
    <p:extLst>
      <p:ext uri="{BB962C8B-B14F-4D97-AF65-F5344CB8AC3E}">
        <p14:creationId xmlns:p14="http://schemas.microsoft.com/office/powerpoint/2010/main" val="1294106930"/>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2.2 </a:t>
            </a:r>
            <a:r>
              <a:rPr lang="zh-CN" altLang="en-US" dirty="0"/>
              <a:t>大数据推进地震新模式和新业态</a:t>
            </a:r>
          </a:p>
        </p:txBody>
      </p:sp>
      <p:sp>
        <p:nvSpPr>
          <p:cNvPr id="4" name="矩形 3">
            <a:extLst>
              <a:ext uri="{FF2B5EF4-FFF2-40B4-BE49-F238E27FC236}">
                <a16:creationId xmlns:a16="http://schemas.microsoft.com/office/drawing/2014/main" id="{88BBAAAB-4980-4E5F-B4AE-AEAA6DB7145F}"/>
              </a:ext>
            </a:extLst>
          </p:cNvPr>
          <p:cNvSpPr/>
          <p:nvPr/>
        </p:nvSpPr>
        <p:spPr>
          <a:xfrm>
            <a:off x="774024" y="1860777"/>
            <a:ext cx="2978701" cy="338554"/>
          </a:xfrm>
          <a:prstGeom prst="rect">
            <a:avLst/>
          </a:prstGeom>
        </p:spPr>
        <p:txBody>
          <a:bodyPr wrap="none">
            <a:spAutoFit/>
          </a:bodyPr>
          <a:lstStyle/>
          <a:p>
            <a:r>
              <a:rPr lang="en-US" altLang="zh-CN" sz="1600" b="1" dirty="0"/>
              <a:t>1</a:t>
            </a:r>
            <a:r>
              <a:rPr lang="zh-CN" altLang="zh-CN" sz="1600" b="1" dirty="0"/>
              <a:t>．密集地震观测网带来的创新</a:t>
            </a:r>
          </a:p>
        </p:txBody>
      </p:sp>
      <p:pic>
        <p:nvPicPr>
          <p:cNvPr id="5" name="图片 14" descr="说明: E:\海婷\董亚峰\大数据\排版文件\大数据最终图\t1510.tif">
            <a:extLst>
              <a:ext uri="{FF2B5EF4-FFF2-40B4-BE49-F238E27FC236}">
                <a16:creationId xmlns:a16="http://schemas.microsoft.com/office/drawing/2014/main" id="{B2D44E60-40BA-4BEF-884D-035D81A12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501" y="3274528"/>
            <a:ext cx="7510374" cy="227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5A369542-F4D9-4931-8B13-37F60F3D8E4E}"/>
              </a:ext>
            </a:extLst>
          </p:cNvPr>
          <p:cNvSpPr/>
          <p:nvPr/>
        </p:nvSpPr>
        <p:spPr>
          <a:xfrm>
            <a:off x="1332761" y="2306842"/>
            <a:ext cx="8956645"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传统的精密昂贵的地震台站到密集地震观测网的，从精密的传统地震仪到简单的</a:t>
            </a:r>
            <a:r>
              <a:rPr lang="en-US" altLang="zh-CN" sz="1600" dirty="0"/>
              <a:t>MEMS</a:t>
            </a:r>
            <a:r>
              <a:rPr lang="zh-CN" altLang="zh-CN" sz="1600" dirty="0"/>
              <a:t>烈度计，从高精度设备到智能化的仪器，从量少到量大，这样地震台网完全遵循大数据产生的规律</a:t>
            </a:r>
            <a:endParaRPr lang="zh-CN" altLang="en-US" sz="1400" dirty="0"/>
          </a:p>
        </p:txBody>
      </p:sp>
      <p:sp>
        <p:nvSpPr>
          <p:cNvPr id="7" name="矩形 6">
            <a:extLst>
              <a:ext uri="{FF2B5EF4-FFF2-40B4-BE49-F238E27FC236}">
                <a16:creationId xmlns:a16="http://schemas.microsoft.com/office/drawing/2014/main" id="{0C1EEAF5-3FBD-416F-88AD-605426E035DF}"/>
              </a:ext>
            </a:extLst>
          </p:cNvPr>
          <p:cNvSpPr/>
          <p:nvPr/>
        </p:nvSpPr>
        <p:spPr>
          <a:xfrm>
            <a:off x="1994713" y="5695571"/>
            <a:ext cx="7295950" cy="307777"/>
          </a:xfrm>
          <a:prstGeom prst="rect">
            <a:avLst/>
          </a:prstGeom>
          <a:solidFill>
            <a:schemeClr val="accent6">
              <a:lumMod val="50000"/>
            </a:schemeClr>
          </a:solidFill>
        </p:spPr>
        <p:txBody>
          <a:bodyPr wrap="square">
            <a:spAutoFit/>
          </a:bodyPr>
          <a:lstStyle/>
          <a:p>
            <a:r>
              <a:rPr lang="en-US" altLang="zh-CN" sz="1400" b="1" dirty="0">
                <a:solidFill>
                  <a:schemeClr val="bg1"/>
                </a:solidFill>
              </a:rPr>
              <a:t>                                                     </a:t>
            </a:r>
            <a:r>
              <a:rPr lang="zh-CN" altLang="zh-CN" sz="1400" b="1" dirty="0">
                <a:solidFill>
                  <a:schemeClr val="bg1"/>
                </a:solidFill>
              </a:rPr>
              <a:t>动</a:t>
            </a:r>
            <a:r>
              <a:rPr lang="en-US" altLang="zh-CN" sz="1400" b="1" dirty="0">
                <a:solidFill>
                  <a:schemeClr val="bg1"/>
                </a:solidFill>
              </a:rPr>
              <a:t> </a:t>
            </a:r>
            <a:r>
              <a:rPr lang="zh-CN" altLang="zh-CN" sz="1400" b="1" dirty="0">
                <a:solidFill>
                  <a:schemeClr val="bg1"/>
                </a:solidFill>
              </a:rPr>
              <a:t>态</a:t>
            </a:r>
            <a:r>
              <a:rPr lang="en-US" altLang="zh-CN" sz="1400" b="1" dirty="0">
                <a:solidFill>
                  <a:schemeClr val="bg1"/>
                </a:solidFill>
              </a:rPr>
              <a:t> </a:t>
            </a:r>
            <a:r>
              <a:rPr lang="zh-CN" altLang="zh-CN" sz="1400" b="1" dirty="0">
                <a:solidFill>
                  <a:schemeClr val="bg1"/>
                </a:solidFill>
              </a:rPr>
              <a:t>监</a:t>
            </a:r>
            <a:r>
              <a:rPr lang="en-US" altLang="zh-CN" sz="1400" b="1" dirty="0">
                <a:solidFill>
                  <a:schemeClr val="bg1"/>
                </a:solidFill>
              </a:rPr>
              <a:t> </a:t>
            </a:r>
            <a:r>
              <a:rPr lang="zh-CN" altLang="zh-CN" sz="1400" b="1" dirty="0">
                <a:solidFill>
                  <a:schemeClr val="bg1"/>
                </a:solidFill>
              </a:rPr>
              <a:t>视</a:t>
            </a:r>
            <a:r>
              <a:rPr lang="en-US" altLang="zh-CN" sz="1400" b="1" dirty="0">
                <a:solidFill>
                  <a:schemeClr val="bg1"/>
                </a:solidFill>
              </a:rPr>
              <a:t> </a:t>
            </a:r>
            <a:r>
              <a:rPr lang="zh-CN" altLang="zh-CN" sz="1400" b="1" dirty="0">
                <a:solidFill>
                  <a:schemeClr val="bg1"/>
                </a:solidFill>
              </a:rPr>
              <a:t>地</a:t>
            </a:r>
            <a:r>
              <a:rPr lang="en-US" altLang="zh-CN" sz="1400" b="1" dirty="0">
                <a:solidFill>
                  <a:schemeClr val="bg1"/>
                </a:solidFill>
              </a:rPr>
              <a:t> </a:t>
            </a:r>
            <a:r>
              <a:rPr lang="zh-CN" altLang="zh-CN" sz="1400" b="1" dirty="0">
                <a:solidFill>
                  <a:schemeClr val="bg1"/>
                </a:solidFill>
              </a:rPr>
              <a:t>下</a:t>
            </a:r>
            <a:r>
              <a:rPr lang="en-US" altLang="zh-CN" sz="1400" b="1" dirty="0">
                <a:solidFill>
                  <a:schemeClr val="bg1"/>
                </a:solidFill>
              </a:rPr>
              <a:t> </a:t>
            </a:r>
            <a:r>
              <a:rPr lang="zh-CN" altLang="zh-CN" sz="1400" b="1" dirty="0">
                <a:solidFill>
                  <a:schemeClr val="bg1"/>
                </a:solidFill>
              </a:rPr>
              <a:t>活</a:t>
            </a:r>
            <a:r>
              <a:rPr lang="en-US" altLang="zh-CN" sz="1400" b="1" dirty="0">
                <a:solidFill>
                  <a:schemeClr val="bg1"/>
                </a:solidFill>
              </a:rPr>
              <a:t> </a:t>
            </a:r>
            <a:r>
              <a:rPr lang="zh-CN" altLang="zh-CN" sz="1400" b="1" dirty="0">
                <a:solidFill>
                  <a:schemeClr val="bg1"/>
                </a:solidFill>
              </a:rPr>
              <a:t>动</a:t>
            </a:r>
          </a:p>
        </p:txBody>
      </p:sp>
    </p:spTree>
    <p:extLst>
      <p:ext uri="{BB962C8B-B14F-4D97-AF65-F5344CB8AC3E}">
        <p14:creationId xmlns:p14="http://schemas.microsoft.com/office/powerpoint/2010/main" val="87714576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CEE0F6DF-71E2-41E8-A2AB-A5C2B2E088E0}"/>
              </a:ext>
            </a:extLst>
          </p:cNvPr>
          <p:cNvSpPr/>
          <p:nvPr/>
        </p:nvSpPr>
        <p:spPr>
          <a:xfrm>
            <a:off x="139717" y="1114865"/>
            <a:ext cx="3720890" cy="338554"/>
          </a:xfrm>
          <a:prstGeom prst="rect">
            <a:avLst/>
          </a:prstGeom>
        </p:spPr>
        <p:txBody>
          <a:bodyPr wrap="none">
            <a:spAutoFit/>
          </a:bodyPr>
          <a:lstStyle/>
          <a:p>
            <a:r>
              <a:rPr lang="en-US" altLang="zh-CN" sz="1600" b="1" dirty="0"/>
              <a:t>2</a:t>
            </a:r>
            <a:r>
              <a:rPr lang="zh-CN" altLang="zh-CN" sz="1600" b="1" dirty="0"/>
              <a:t>．大数据为探寻地震前兆开辟新途径</a:t>
            </a:r>
          </a:p>
        </p:txBody>
      </p:sp>
      <p:pic>
        <p:nvPicPr>
          <p:cNvPr id="4" name="图片 56" descr="说明: E:\海婷\董亚峰\大数据\排版文件\大数据最终图\t1512.tif">
            <a:extLst>
              <a:ext uri="{FF2B5EF4-FFF2-40B4-BE49-F238E27FC236}">
                <a16:creationId xmlns:a16="http://schemas.microsoft.com/office/drawing/2014/main" id="{02F2B80E-2EC1-4EFE-B4BD-A79AD7E36EA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2771368" y="2569918"/>
            <a:ext cx="5468988" cy="331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A03D0710-D736-4ACB-B634-9A9DA815877B}"/>
              </a:ext>
            </a:extLst>
          </p:cNvPr>
          <p:cNvSpPr/>
          <p:nvPr/>
        </p:nvSpPr>
        <p:spPr>
          <a:xfrm>
            <a:off x="4461385" y="5931312"/>
            <a:ext cx="1773021" cy="261610"/>
          </a:xfrm>
          <a:prstGeom prst="rect">
            <a:avLst/>
          </a:prstGeom>
        </p:spPr>
        <p:txBody>
          <a:bodyPr wrap="square">
            <a:spAutoFit/>
          </a:bodyPr>
          <a:lstStyle/>
          <a:p>
            <a:pPr algn="ctr"/>
            <a:r>
              <a:rPr lang="zh-CN" altLang="zh-CN" sz="1100" b="1" dirty="0"/>
              <a:t>地</a:t>
            </a:r>
            <a:r>
              <a:rPr lang="en-US" altLang="zh-CN" sz="1100" b="1" dirty="0"/>
              <a:t> </a:t>
            </a:r>
            <a:r>
              <a:rPr lang="zh-CN" altLang="zh-CN" sz="1100" b="1" dirty="0"/>
              <a:t>震</a:t>
            </a:r>
            <a:r>
              <a:rPr lang="en-US" altLang="zh-CN" sz="1100" b="1" dirty="0"/>
              <a:t> </a:t>
            </a:r>
            <a:r>
              <a:rPr lang="zh-CN" altLang="zh-CN" sz="1100" b="1" dirty="0"/>
              <a:t>前</a:t>
            </a:r>
            <a:r>
              <a:rPr lang="en-US" altLang="zh-CN" sz="1100" b="1" dirty="0"/>
              <a:t> </a:t>
            </a:r>
            <a:r>
              <a:rPr lang="zh-CN" altLang="zh-CN" sz="1100" b="1" dirty="0"/>
              <a:t>兆</a:t>
            </a:r>
            <a:r>
              <a:rPr lang="en-US" altLang="zh-CN" sz="1100" b="1" dirty="0"/>
              <a:t> </a:t>
            </a:r>
            <a:r>
              <a:rPr lang="zh-CN" altLang="zh-CN" sz="1100" b="1" dirty="0"/>
              <a:t>效</a:t>
            </a:r>
            <a:r>
              <a:rPr lang="en-US" altLang="zh-CN" sz="1100" b="1" dirty="0"/>
              <a:t> </a:t>
            </a:r>
            <a:r>
              <a:rPr lang="zh-CN" altLang="zh-CN" sz="1100" b="1" dirty="0"/>
              <a:t>能</a:t>
            </a:r>
            <a:r>
              <a:rPr lang="en-US" altLang="zh-CN" sz="1100" b="1" dirty="0"/>
              <a:t> </a:t>
            </a:r>
            <a:r>
              <a:rPr lang="zh-CN" altLang="zh-CN" sz="1100" b="1" dirty="0"/>
              <a:t>图</a:t>
            </a:r>
          </a:p>
        </p:txBody>
      </p:sp>
      <p:sp>
        <p:nvSpPr>
          <p:cNvPr id="6" name="矩形 5">
            <a:extLst>
              <a:ext uri="{FF2B5EF4-FFF2-40B4-BE49-F238E27FC236}">
                <a16:creationId xmlns:a16="http://schemas.microsoft.com/office/drawing/2014/main" id="{1AB097EC-ECC4-42DD-BAAD-3356A3D0C322}"/>
              </a:ext>
            </a:extLst>
          </p:cNvPr>
          <p:cNvSpPr/>
          <p:nvPr/>
        </p:nvSpPr>
        <p:spPr>
          <a:xfrm>
            <a:off x="790146" y="1692697"/>
            <a:ext cx="8392355" cy="830997"/>
          </a:xfrm>
          <a:prstGeom prst="rect">
            <a:avLst/>
          </a:prstGeom>
        </p:spPr>
        <p:txBody>
          <a:bodyPr wrap="square">
            <a:spAutoFit/>
          </a:bodyPr>
          <a:lstStyle/>
          <a:p>
            <a:pPr marL="285750" indent="-285750">
              <a:buFont typeface="Wingdings" panose="05000000000000000000" pitchFamily="2" charset="2"/>
              <a:buChar char="n"/>
            </a:pPr>
            <a:r>
              <a:rPr lang="zh-CN" altLang="zh-CN" sz="1600" dirty="0"/>
              <a:t>现代高新技术和互联网发展迅猛，各种新型传感器和信息技术，可以为地震前兆提供廉价的设备，为加密观测提供了条件</a:t>
            </a:r>
            <a:r>
              <a:rPr lang="zh-CN" altLang="en-US" sz="1600" dirty="0"/>
              <a:t>，</a:t>
            </a:r>
            <a:r>
              <a:rPr lang="zh-CN" altLang="zh-CN" sz="1600" dirty="0"/>
              <a:t>将推进地震科学的创新</a:t>
            </a:r>
          </a:p>
          <a:p>
            <a:endParaRPr lang="zh-CN" altLang="zh-CN" sz="1600" dirty="0"/>
          </a:p>
        </p:txBody>
      </p:sp>
    </p:spTree>
    <p:extLst>
      <p:ext uri="{BB962C8B-B14F-4D97-AF65-F5344CB8AC3E}">
        <p14:creationId xmlns:p14="http://schemas.microsoft.com/office/powerpoint/2010/main" val="105368945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769705C6-1C97-4F08-A95A-09F2CE8D8D47}"/>
              </a:ext>
            </a:extLst>
          </p:cNvPr>
          <p:cNvSpPr/>
          <p:nvPr/>
        </p:nvSpPr>
        <p:spPr>
          <a:xfrm>
            <a:off x="249452" y="1157877"/>
            <a:ext cx="2773516" cy="338554"/>
          </a:xfrm>
          <a:prstGeom prst="rect">
            <a:avLst/>
          </a:prstGeom>
        </p:spPr>
        <p:txBody>
          <a:bodyPr wrap="none">
            <a:spAutoFit/>
          </a:bodyPr>
          <a:lstStyle/>
          <a:p>
            <a:r>
              <a:rPr lang="en-US" altLang="zh-CN" sz="1600" b="1" dirty="0"/>
              <a:t>3</a:t>
            </a:r>
            <a:r>
              <a:rPr lang="zh-CN" altLang="zh-CN" sz="1600" b="1" dirty="0"/>
              <a:t>．大数据支撑地震应急救援</a:t>
            </a:r>
          </a:p>
        </p:txBody>
      </p:sp>
      <p:grpSp>
        <p:nvGrpSpPr>
          <p:cNvPr id="5" name="组合 4">
            <a:extLst>
              <a:ext uri="{FF2B5EF4-FFF2-40B4-BE49-F238E27FC236}">
                <a16:creationId xmlns:a16="http://schemas.microsoft.com/office/drawing/2014/main" id="{1CA19C5B-BD6D-490B-A9EE-E4DC6EE0DE2C}"/>
              </a:ext>
            </a:extLst>
          </p:cNvPr>
          <p:cNvGrpSpPr/>
          <p:nvPr/>
        </p:nvGrpSpPr>
        <p:grpSpPr>
          <a:xfrm>
            <a:off x="1012838" y="2033539"/>
            <a:ext cx="5688000" cy="1944000"/>
            <a:chOff x="733361" y="2205698"/>
            <a:chExt cx="5969979" cy="1892160"/>
          </a:xfrm>
        </p:grpSpPr>
        <p:pic>
          <p:nvPicPr>
            <p:cNvPr id="6" name="图片 57" descr="说明: 718036c9jw1eo9edqkh5ej21z510mkjl">
              <a:extLst>
                <a:ext uri="{FF2B5EF4-FFF2-40B4-BE49-F238E27FC236}">
                  <a16:creationId xmlns:a16="http://schemas.microsoft.com/office/drawing/2014/main" id="{E241D0CF-8D86-4B77-8AA9-B9F4FC144734}"/>
                </a:ext>
              </a:extLst>
            </p:cNvPr>
            <p:cNvPicPr>
              <a:picLocks noChangeAspect="1" noChangeArrowheads="1"/>
            </p:cNvPicPr>
            <p:nvPr/>
          </p:nvPicPr>
          <p:blipFill>
            <a:blip r:embed="rId2">
              <a:lum bright="42000" contrast="54000"/>
              <a:extLst>
                <a:ext uri="{28A0092B-C50C-407E-A947-70E740481C1C}">
                  <a14:useLocalDpi xmlns:a14="http://schemas.microsoft.com/office/drawing/2010/main" val="0"/>
                </a:ext>
              </a:extLst>
            </a:blip>
            <a:srcRect l="25000" b="11021"/>
            <a:stretch>
              <a:fillRect/>
            </a:stretch>
          </p:blipFill>
          <p:spPr bwMode="auto">
            <a:xfrm>
              <a:off x="733361" y="2210593"/>
              <a:ext cx="3096930" cy="188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58" descr="说明: 718036c9jw1eo9edsinhlj21yt10edzh">
              <a:extLst>
                <a:ext uri="{FF2B5EF4-FFF2-40B4-BE49-F238E27FC236}">
                  <a16:creationId xmlns:a16="http://schemas.microsoft.com/office/drawing/2014/main" id="{82B58BFA-956B-490C-94DF-94BEC8091C5B}"/>
                </a:ext>
              </a:extLst>
            </p:cNvPr>
            <p:cNvPicPr>
              <a:picLocks noChangeAspect="1" noChangeArrowheads="1"/>
            </p:cNvPicPr>
            <p:nvPr/>
          </p:nvPicPr>
          <p:blipFill>
            <a:blip r:embed="rId3">
              <a:lum bright="36000" contrast="42000"/>
              <a:extLst>
                <a:ext uri="{28A0092B-C50C-407E-A947-70E740481C1C}">
                  <a14:useLocalDpi xmlns:a14="http://schemas.microsoft.com/office/drawing/2010/main" val="0"/>
                </a:ext>
              </a:extLst>
            </a:blip>
            <a:srcRect l="31052" b="12686"/>
            <a:stretch>
              <a:fillRect/>
            </a:stretch>
          </p:blipFill>
          <p:spPr bwMode="auto">
            <a:xfrm>
              <a:off x="3830291" y="2205698"/>
              <a:ext cx="2873049" cy="188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矩形 7">
            <a:extLst>
              <a:ext uri="{FF2B5EF4-FFF2-40B4-BE49-F238E27FC236}">
                <a16:creationId xmlns:a16="http://schemas.microsoft.com/office/drawing/2014/main" id="{3AB2E6E6-62CD-4FF7-99DA-D6E38DE6784B}"/>
              </a:ext>
            </a:extLst>
          </p:cNvPr>
          <p:cNvSpPr/>
          <p:nvPr/>
        </p:nvSpPr>
        <p:spPr>
          <a:xfrm>
            <a:off x="1636210" y="5187999"/>
            <a:ext cx="5194339" cy="261610"/>
          </a:xfrm>
          <a:prstGeom prst="rect">
            <a:avLst/>
          </a:prstGeom>
        </p:spPr>
        <p:txBody>
          <a:bodyPr wrap="square">
            <a:spAutoFit/>
          </a:bodyPr>
          <a:lstStyle/>
          <a:p>
            <a:pPr algn="ctr"/>
            <a:r>
              <a:rPr lang="zh-CN" altLang="zh-CN" sz="1100" b="1" dirty="0"/>
              <a:t>图</a:t>
            </a:r>
            <a:r>
              <a:rPr lang="en-US" altLang="zh-CN" sz="1100" b="1" dirty="0"/>
              <a:t>10-13  2015</a:t>
            </a:r>
            <a:r>
              <a:rPr lang="zh-CN" altLang="zh-CN" sz="1100" b="1" dirty="0"/>
              <a:t>年四川乐山</a:t>
            </a:r>
            <a:r>
              <a:rPr lang="en-US" altLang="zh-CN" sz="1100" b="1" dirty="0"/>
              <a:t>5.0</a:t>
            </a:r>
            <a:r>
              <a:rPr lang="zh-CN" altLang="zh-CN" sz="1100" b="1" dirty="0"/>
              <a:t>级地震人口热力图</a:t>
            </a:r>
          </a:p>
        </p:txBody>
      </p:sp>
      <p:sp>
        <p:nvSpPr>
          <p:cNvPr id="10" name="矩形 9">
            <a:extLst>
              <a:ext uri="{FF2B5EF4-FFF2-40B4-BE49-F238E27FC236}">
                <a16:creationId xmlns:a16="http://schemas.microsoft.com/office/drawing/2014/main" id="{163900F3-C530-4517-9C42-1D9E988B1BBA}"/>
              </a:ext>
            </a:extLst>
          </p:cNvPr>
          <p:cNvSpPr/>
          <p:nvPr/>
        </p:nvSpPr>
        <p:spPr>
          <a:xfrm>
            <a:off x="2229559" y="5655437"/>
            <a:ext cx="4572000" cy="261610"/>
          </a:xfrm>
          <a:prstGeom prst="rect">
            <a:avLst/>
          </a:prstGeom>
        </p:spPr>
        <p:txBody>
          <a:bodyPr>
            <a:spAutoFit/>
          </a:bodyPr>
          <a:lstStyle/>
          <a:p>
            <a:pPr algn="ctr"/>
            <a:r>
              <a:rPr lang="zh-CN" altLang="zh-CN" sz="1100" b="1" dirty="0"/>
              <a:t>图</a:t>
            </a:r>
            <a:r>
              <a:rPr lang="en-US" altLang="zh-CN" sz="1100" b="1" dirty="0"/>
              <a:t>10-14  </a:t>
            </a:r>
            <a:r>
              <a:rPr lang="zh-CN" altLang="zh-CN" sz="1100" b="1" dirty="0"/>
              <a:t>大数据和微信平台地震应急救援指挥</a:t>
            </a:r>
            <a:endParaRPr lang="zh-CN" altLang="en-US" sz="1100" b="1" dirty="0"/>
          </a:p>
        </p:txBody>
      </p:sp>
      <p:pic>
        <p:nvPicPr>
          <p:cNvPr id="11" name="图片 59" descr="说明: 16-15">
            <a:extLst>
              <a:ext uri="{FF2B5EF4-FFF2-40B4-BE49-F238E27FC236}">
                <a16:creationId xmlns:a16="http://schemas.microsoft.com/office/drawing/2014/main" id="{D5E8724C-15A3-4B0B-BD09-C9683E06E33C}"/>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012838" y="4274134"/>
            <a:ext cx="5688000" cy="183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2B0FFDF2-77D5-44D9-8559-748C849D33C0}"/>
              </a:ext>
            </a:extLst>
          </p:cNvPr>
          <p:cNvPicPr>
            <a:picLocks noChangeAspect="1"/>
          </p:cNvPicPr>
          <p:nvPr/>
        </p:nvPicPr>
        <p:blipFill>
          <a:blip r:embed="rId6"/>
          <a:stretch>
            <a:fillRect/>
          </a:stretch>
        </p:blipFill>
        <p:spPr>
          <a:xfrm>
            <a:off x="7119192" y="2753539"/>
            <a:ext cx="3943680" cy="2448000"/>
          </a:xfrm>
          <a:prstGeom prst="rect">
            <a:avLst/>
          </a:prstGeom>
        </p:spPr>
      </p:pic>
    </p:spTree>
    <p:extLst>
      <p:ext uri="{BB962C8B-B14F-4D97-AF65-F5344CB8AC3E}">
        <p14:creationId xmlns:p14="http://schemas.microsoft.com/office/powerpoint/2010/main" val="389210895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828C2D97-C7DF-49C8-8066-E86FD36F36E9}"/>
              </a:ext>
            </a:extLst>
          </p:cNvPr>
          <p:cNvSpPr/>
          <p:nvPr/>
        </p:nvSpPr>
        <p:spPr>
          <a:xfrm>
            <a:off x="130211" y="1167786"/>
            <a:ext cx="2773516" cy="338554"/>
          </a:xfrm>
          <a:prstGeom prst="rect">
            <a:avLst/>
          </a:prstGeom>
        </p:spPr>
        <p:txBody>
          <a:bodyPr wrap="none">
            <a:spAutoFit/>
          </a:bodyPr>
          <a:lstStyle/>
          <a:p>
            <a:r>
              <a:rPr lang="en-US" altLang="zh-CN" sz="1600" b="1" dirty="0"/>
              <a:t>4</a:t>
            </a:r>
            <a:r>
              <a:rPr lang="zh-CN" altLang="zh-CN" sz="1600" b="1" dirty="0"/>
              <a:t>．物联网大数据的地震应用</a:t>
            </a:r>
          </a:p>
        </p:txBody>
      </p:sp>
      <p:pic>
        <p:nvPicPr>
          <p:cNvPr id="17" name="Picture 5">
            <a:extLst>
              <a:ext uri="{FF2B5EF4-FFF2-40B4-BE49-F238E27FC236}">
                <a16:creationId xmlns:a16="http://schemas.microsoft.com/office/drawing/2014/main" id="{A0EAA145-A37D-4049-8F2B-A0BE94036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746" y="1864153"/>
            <a:ext cx="2007784" cy="164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28" descr="说明: 在加州地震后 智能手环比人们知道得更多">
            <a:extLst>
              <a:ext uri="{FF2B5EF4-FFF2-40B4-BE49-F238E27FC236}">
                <a16:creationId xmlns:a16="http://schemas.microsoft.com/office/drawing/2014/main" id="{C37BC67F-3011-425F-8A2F-AAF328CF5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35" y="1864153"/>
            <a:ext cx="2899185" cy="1643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descr="说明: http://img.evolife.cn/2014-08/495dc8442aabae85.jpg">
            <a:extLst>
              <a:ext uri="{FF2B5EF4-FFF2-40B4-BE49-F238E27FC236}">
                <a16:creationId xmlns:a16="http://schemas.microsoft.com/office/drawing/2014/main" id="{8C317092-1841-47FD-83ED-53B2C57A9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0876" y="3674189"/>
            <a:ext cx="4171682" cy="1868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a:extLst>
              <a:ext uri="{FF2B5EF4-FFF2-40B4-BE49-F238E27FC236}">
                <a16:creationId xmlns:a16="http://schemas.microsoft.com/office/drawing/2014/main" id="{AC632E79-1712-4158-8B87-8E4A568FE0A1}"/>
              </a:ext>
            </a:extLst>
          </p:cNvPr>
          <p:cNvSpPr/>
          <p:nvPr/>
        </p:nvSpPr>
        <p:spPr>
          <a:xfrm>
            <a:off x="4587746" y="5739565"/>
            <a:ext cx="1899681" cy="261610"/>
          </a:xfrm>
          <a:prstGeom prst="rect">
            <a:avLst/>
          </a:prstGeom>
          <a:solidFill>
            <a:schemeClr val="accent6">
              <a:lumMod val="75000"/>
            </a:schemeClr>
          </a:solidFill>
        </p:spPr>
        <p:txBody>
          <a:bodyPr wrap="square">
            <a:spAutoFit/>
          </a:bodyPr>
          <a:lstStyle/>
          <a:p>
            <a:r>
              <a:rPr lang="en-US" altLang="zh-CN" sz="1100" b="1" dirty="0">
                <a:solidFill>
                  <a:schemeClr val="bg1"/>
                </a:solidFill>
              </a:rPr>
              <a:t>    </a:t>
            </a:r>
            <a:r>
              <a:rPr lang="zh-CN" altLang="zh-CN" sz="1100" b="1" dirty="0">
                <a:solidFill>
                  <a:schemeClr val="bg1"/>
                </a:solidFill>
              </a:rPr>
              <a:t>手环地震惊醒记录曲线</a:t>
            </a:r>
            <a:endParaRPr lang="zh-CN" altLang="en-US" sz="1100" b="1" dirty="0">
              <a:solidFill>
                <a:schemeClr val="bg1"/>
              </a:solidFill>
            </a:endParaRPr>
          </a:p>
        </p:txBody>
      </p:sp>
      <p:pic>
        <p:nvPicPr>
          <p:cNvPr id="25" name="图片 30">
            <a:extLst>
              <a:ext uri="{FF2B5EF4-FFF2-40B4-BE49-F238E27FC236}">
                <a16:creationId xmlns:a16="http://schemas.microsoft.com/office/drawing/2014/main" id="{DAEE5989-942B-42BE-9604-7F972CD55D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9677" r="3226"/>
          <a:stretch>
            <a:fillRect/>
          </a:stretch>
        </p:blipFill>
        <p:spPr bwMode="auto">
          <a:xfrm>
            <a:off x="7071682" y="1864153"/>
            <a:ext cx="2691694" cy="1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73692"/>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62121" y="1161968"/>
            <a:ext cx="4674974" cy="745281"/>
            <a:chOff x="4951741" y="2055020"/>
            <a:chExt cx="2896302" cy="787698"/>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78343" y="2055020"/>
              <a:ext cx="2369700" cy="787698"/>
              <a:chOff x="5602168" y="2026445"/>
              <a:chExt cx="2369700" cy="787698"/>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02168" y="2456321"/>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93345" y="2232537"/>
            <a:ext cx="4693043" cy="741039"/>
            <a:chOff x="4931740" y="2099038"/>
            <a:chExt cx="2907497" cy="783215"/>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0124" y="2099038"/>
              <a:ext cx="2369113" cy="783215"/>
              <a:chOff x="5593949" y="2070463"/>
              <a:chExt cx="2369113" cy="783215"/>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9"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593949" y="2495855"/>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72267"/>
            <a:ext cx="4693042" cy="724258"/>
            <a:chOff x="4931740" y="2099037"/>
            <a:chExt cx="2907496" cy="765479"/>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65479"/>
              <a:chOff x="5600498" y="2070462"/>
              <a:chExt cx="2362563" cy="765479"/>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16845" y="2478118"/>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724017"/>
            <a:ext cx="4670338" cy="715240"/>
            <a:chOff x="4931740" y="2130873"/>
            <a:chExt cx="2893430" cy="755948"/>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62607" y="2130873"/>
              <a:ext cx="2362563" cy="755948"/>
              <a:chOff x="5586432" y="2102298"/>
              <a:chExt cx="2362563" cy="755948"/>
            </a:xfrm>
          </p:grpSpPr>
          <p:sp>
            <p:nvSpPr>
              <p:cNvPr id="95" name="文本框 30">
                <a:extLst>
                  <a:ext uri="{FF2B5EF4-FFF2-40B4-BE49-F238E27FC236}">
                    <a16:creationId xmlns:a16="http://schemas.microsoft.com/office/drawing/2014/main" id="{E653F0D4-BCF8-4105-AF0E-7EA066358223}"/>
                  </a:ext>
                </a:extLst>
              </p:cNvPr>
              <p:cNvSpPr txBox="1"/>
              <p:nvPr/>
            </p:nvSpPr>
            <p:spPr>
              <a:xfrm>
                <a:off x="5586432" y="2102298"/>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592660" y="2500423"/>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377697098"/>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3.1  </a:t>
            </a:r>
            <a:r>
              <a:rPr lang="zh-CN" altLang="en-US" dirty="0"/>
              <a:t>智慧交通与大数据</a:t>
            </a:r>
          </a:p>
        </p:txBody>
      </p:sp>
      <p:pic>
        <p:nvPicPr>
          <p:cNvPr id="11" name="Picture 4" descr="https://timgsa.baidu.com/timg?image&amp;quality=80&amp;size=b9999_10000&amp;sec=1489405430559&amp;di=f9ddf2a78749aed5dc33e2ac98393887&amp;imgtype=0&amp;src=http%3A%2F%2Fs6.sinaimg.cn%2Fmw690%2F001RFYYfgy6EDqdehMhd5%26690">
            <a:extLst>
              <a:ext uri="{FF2B5EF4-FFF2-40B4-BE49-F238E27FC236}">
                <a16:creationId xmlns:a16="http://schemas.microsoft.com/office/drawing/2014/main" id="{FE5D86B9-9E77-429B-86D3-854485D20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75" y="1843655"/>
            <a:ext cx="3502025" cy="22106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timgsa.baidu.com/timg?image&amp;quality=80&amp;size=b9999_10000&amp;sec=1489405615969&amp;di=75128b925f31266217248128278bc97b&amp;imgtype=0&amp;src=http%3A%2F%2Fdimg.cnlist.org%2Fthumbnail%2Forigin%2Fefc54094e6481cae85ea6b13ad00dd5d.jpg">
            <a:extLst>
              <a:ext uri="{FF2B5EF4-FFF2-40B4-BE49-F238E27FC236}">
                <a16:creationId xmlns:a16="http://schemas.microsoft.com/office/drawing/2014/main" id="{2CA8638F-A96B-4891-BF5F-F9D0DD1A17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7" t="1149" r="933" b="1188"/>
          <a:stretch>
            <a:fillRect/>
          </a:stretch>
        </p:blipFill>
        <p:spPr bwMode="auto">
          <a:xfrm>
            <a:off x="5518733" y="1835772"/>
            <a:ext cx="3565151" cy="221065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timgsa.baidu.com/timg?image&amp;quality=80&amp;size=b9999_10000&amp;sec=1489406586586&amp;di=49c957ec51239574063f5682c9ee8c23&amp;imgtype=0&amp;src=http%3A%2F%2Fwww.njgongjiao.com%2Fnr%2Fnews%2Fuppic%2F52828720149561_2.gif">
            <a:extLst>
              <a:ext uri="{FF2B5EF4-FFF2-40B4-BE49-F238E27FC236}">
                <a16:creationId xmlns:a16="http://schemas.microsoft.com/office/drawing/2014/main" id="{2931045A-11DE-4FBD-9BB7-7B5318647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875" y="4108955"/>
            <a:ext cx="3502025" cy="20244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https://timgsa.baidu.com/timg?image&amp;quality=80&amp;size=b9999_10000&amp;sec=1489406632378&amp;di=b585a4739f5d868f6c616add8fa2139b&amp;imgtype=0&amp;src=http%3A%2F%2Fjiangsu.china.com.cn%2Fuploadfile%2F2015%2F0402%2F1427941189351763.jpg">
            <a:extLst>
              <a:ext uri="{FF2B5EF4-FFF2-40B4-BE49-F238E27FC236}">
                <a16:creationId xmlns:a16="http://schemas.microsoft.com/office/drawing/2014/main" id="{8D3B736C-4001-4D9E-982C-B3389D1B78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3436"/>
          <a:stretch>
            <a:fillRect/>
          </a:stretch>
        </p:blipFill>
        <p:spPr bwMode="auto">
          <a:xfrm>
            <a:off x="5518732" y="4108954"/>
            <a:ext cx="3565151" cy="202447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39B93A7-52B1-41F3-A0CE-5016AF92CD5B}"/>
              </a:ext>
            </a:extLst>
          </p:cNvPr>
          <p:cNvSpPr/>
          <p:nvPr/>
        </p:nvSpPr>
        <p:spPr>
          <a:xfrm>
            <a:off x="0" y="823080"/>
            <a:ext cx="12192000" cy="6015789"/>
          </a:xfrm>
          <a:prstGeom prst="rect">
            <a:avLst/>
          </a:prstGeom>
          <a:solidFill>
            <a:schemeClr val="tx1">
              <a:lumMod val="65000"/>
              <a:lumOff val="3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B569F2A-893F-4763-83C5-5AAB48E3FD8C}"/>
              </a:ext>
            </a:extLst>
          </p:cNvPr>
          <p:cNvSpPr/>
          <p:nvPr/>
        </p:nvSpPr>
        <p:spPr>
          <a:xfrm>
            <a:off x="2414703" y="2637957"/>
            <a:ext cx="6550142" cy="2308324"/>
          </a:xfrm>
          <a:prstGeom prst="rect">
            <a:avLst/>
          </a:prstGeom>
        </p:spPr>
        <p:txBody>
          <a:bodyPr wrap="square">
            <a:spAutoFit/>
          </a:bodyPr>
          <a:lstStyle/>
          <a:p>
            <a:pPr marL="285750" indent="-285750">
              <a:buFont typeface="Wingdings" panose="05000000000000000000" pitchFamily="2" charset="2"/>
              <a:buChar char="n"/>
            </a:pPr>
            <a:r>
              <a:rPr lang="en-US" altLang="zh-CN" b="1" dirty="0">
                <a:solidFill>
                  <a:schemeClr val="bg1"/>
                </a:solidFill>
                <a:effectLst>
                  <a:outerShdw blurRad="38100" dist="38100" dir="2700000" algn="tl">
                    <a:srgbClr val="000000">
                      <a:alpha val="43137"/>
                    </a:srgbClr>
                  </a:outerShdw>
                </a:effectLst>
              </a:rPr>
              <a:t>·</a:t>
            </a:r>
            <a:r>
              <a:rPr lang="zh-CN" altLang="zh-CN" b="1" dirty="0">
                <a:solidFill>
                  <a:schemeClr val="bg1"/>
                </a:solidFill>
                <a:effectLst>
                  <a:outerShdw blurRad="38100" dist="38100" dir="2700000" algn="tl">
                    <a:srgbClr val="000000">
                      <a:alpha val="43137"/>
                    </a:srgbClr>
                  </a:outerShdw>
                </a:effectLst>
              </a:rPr>
              <a:t>在交通领域，海量的交通数据主要产生于各类交通的运行监控、服务，高速公路、干线公路的各类流量、气象监测数据，公交、出租车和客运车辆</a:t>
            </a:r>
            <a:r>
              <a:rPr lang="en-US" altLang="zh-CN" b="1" dirty="0">
                <a:solidFill>
                  <a:schemeClr val="bg1"/>
                </a:solidFill>
                <a:effectLst>
                  <a:outerShdw blurRad="38100" dist="38100" dir="2700000" algn="tl">
                    <a:srgbClr val="000000">
                      <a:alpha val="43137"/>
                    </a:srgbClr>
                  </a:outerShdw>
                </a:effectLst>
              </a:rPr>
              <a:t>GPS</a:t>
            </a:r>
            <a:r>
              <a:rPr lang="zh-CN" altLang="zh-CN" b="1" dirty="0">
                <a:solidFill>
                  <a:schemeClr val="bg1"/>
                </a:solidFill>
                <a:effectLst>
                  <a:outerShdw blurRad="38100" dist="38100" dir="2700000" algn="tl">
                    <a:srgbClr val="000000">
                      <a:alpha val="43137"/>
                    </a:srgbClr>
                  </a:outerShdw>
                </a:effectLst>
              </a:rPr>
              <a:t>数据等，数据量大且类型繁多，数据量也从</a:t>
            </a:r>
            <a:r>
              <a:rPr lang="en-US" altLang="zh-CN" b="1" dirty="0">
                <a:solidFill>
                  <a:schemeClr val="bg1"/>
                </a:solidFill>
                <a:effectLst>
                  <a:outerShdw blurRad="38100" dist="38100" dir="2700000" algn="tl">
                    <a:srgbClr val="000000">
                      <a:alpha val="43137"/>
                    </a:srgbClr>
                  </a:outerShdw>
                </a:effectLst>
              </a:rPr>
              <a:t>TB</a:t>
            </a:r>
            <a:r>
              <a:rPr lang="zh-CN" altLang="zh-CN" b="1" dirty="0">
                <a:solidFill>
                  <a:schemeClr val="bg1"/>
                </a:solidFill>
                <a:effectLst>
                  <a:outerShdw blurRad="38100" dist="38100" dir="2700000" algn="tl">
                    <a:srgbClr val="000000">
                      <a:alpha val="43137"/>
                    </a:srgbClr>
                  </a:outerShdw>
                </a:effectLst>
              </a:rPr>
              <a:t>级跃升到</a:t>
            </a:r>
            <a:r>
              <a:rPr lang="en-US" altLang="zh-CN" b="1" dirty="0">
                <a:solidFill>
                  <a:schemeClr val="bg1"/>
                </a:solidFill>
                <a:effectLst>
                  <a:outerShdw blurRad="38100" dist="38100" dir="2700000" algn="tl">
                    <a:srgbClr val="000000">
                      <a:alpha val="43137"/>
                    </a:srgbClr>
                  </a:outerShdw>
                </a:effectLst>
              </a:rPr>
              <a:t>PB</a:t>
            </a:r>
            <a:r>
              <a:rPr lang="zh-CN" altLang="zh-CN" b="1" dirty="0">
                <a:solidFill>
                  <a:schemeClr val="bg1"/>
                </a:solidFill>
                <a:effectLst>
                  <a:outerShdw blurRad="38100" dist="38100" dir="2700000" algn="tl">
                    <a:srgbClr val="000000">
                      <a:alpha val="43137"/>
                    </a:srgbClr>
                  </a:outerShdw>
                </a:effectLst>
              </a:rPr>
              <a:t>级。</a:t>
            </a:r>
            <a:endParaRPr lang="en-US" altLang="zh-CN" b="1" dirty="0">
              <a:solidFill>
                <a:schemeClr val="bg1"/>
              </a:solidFill>
              <a:effectLst>
                <a:outerShdw blurRad="38100" dist="38100" dir="2700000" algn="tl">
                  <a:srgbClr val="000000">
                    <a:alpha val="43137"/>
                  </a:srgbClr>
                </a:outerShdw>
              </a:effectLst>
            </a:endParaRPr>
          </a:p>
          <a:p>
            <a:pPr marL="285750" indent="-285750">
              <a:buFont typeface="Wingdings" panose="05000000000000000000" pitchFamily="2" charset="2"/>
              <a:buChar char="n"/>
            </a:pPr>
            <a:endParaRPr lang="en-US" altLang="zh-CN" b="1" dirty="0">
              <a:solidFill>
                <a:schemeClr val="bg1"/>
              </a:solidFill>
              <a:effectLst>
                <a:outerShdw blurRad="38100" dist="38100" dir="2700000" algn="tl">
                  <a:srgbClr val="000000">
                    <a:alpha val="43137"/>
                  </a:srgbClr>
                </a:outerShdw>
              </a:effectLst>
            </a:endParaRPr>
          </a:p>
          <a:p>
            <a:pPr marL="285750" indent="-285750">
              <a:buFont typeface="Wingdings" panose="05000000000000000000" pitchFamily="2" charset="2"/>
              <a:buChar char="n"/>
            </a:pPr>
            <a:endParaRPr lang="en-US" altLang="zh-CN" b="1" dirty="0">
              <a:solidFill>
                <a:schemeClr val="bg1"/>
              </a:solidFill>
              <a:effectLst>
                <a:outerShdw blurRad="38100" dist="38100" dir="2700000" algn="tl">
                  <a:srgbClr val="000000">
                    <a:alpha val="43137"/>
                  </a:srgbClr>
                </a:outerShdw>
              </a:effectLst>
            </a:endParaRPr>
          </a:p>
          <a:p>
            <a:pPr marL="285750" indent="-285750">
              <a:buFont typeface="Wingdings" panose="05000000000000000000" pitchFamily="2" charset="2"/>
              <a:buChar char="n"/>
            </a:pPr>
            <a:r>
              <a:rPr lang="en-US" altLang="zh-CN" b="1" dirty="0">
                <a:solidFill>
                  <a:schemeClr val="bg1"/>
                </a:solidFill>
                <a:effectLst>
                  <a:outerShdw blurRad="38100" dist="38100" dir="2700000" algn="tl">
                    <a:srgbClr val="000000">
                      <a:alpha val="43137"/>
                    </a:srgbClr>
                  </a:outerShdw>
                </a:effectLst>
              </a:rPr>
              <a:t>·</a:t>
            </a:r>
            <a:r>
              <a:rPr lang="zh-CN" altLang="zh-CN" b="1" dirty="0">
                <a:solidFill>
                  <a:schemeClr val="bg1"/>
                </a:solidFill>
                <a:effectLst>
                  <a:outerShdw blurRad="38100" dist="38100" dir="2700000" algn="tl">
                    <a:srgbClr val="000000">
                      <a:alpha val="43137"/>
                    </a:srgbClr>
                  </a:outerShdw>
                </a:effectLst>
              </a:rPr>
              <a:t>在广州，每日新增的城市交通运营数据记录数据超过</a:t>
            </a:r>
            <a:r>
              <a:rPr lang="en-US" altLang="zh-CN" b="1" dirty="0">
                <a:solidFill>
                  <a:schemeClr val="bg1"/>
                </a:solidFill>
                <a:effectLst>
                  <a:outerShdw blurRad="38100" dist="38100" dir="2700000" algn="tl">
                    <a:srgbClr val="000000">
                      <a:alpha val="43137"/>
                    </a:srgbClr>
                  </a:outerShdw>
                </a:effectLst>
              </a:rPr>
              <a:t>12</a:t>
            </a:r>
            <a:r>
              <a:rPr lang="zh-CN" altLang="zh-CN" b="1" dirty="0">
                <a:solidFill>
                  <a:schemeClr val="bg1"/>
                </a:solidFill>
                <a:effectLst>
                  <a:outerShdw blurRad="38100" dist="38100" dir="2700000" algn="tl">
                    <a:srgbClr val="000000">
                      <a:alpha val="43137"/>
                    </a:srgbClr>
                  </a:outerShdw>
                </a:effectLst>
              </a:rPr>
              <a:t>亿条，每天产生的数据量为</a:t>
            </a:r>
            <a:r>
              <a:rPr lang="en-US" altLang="zh-CN" b="1" dirty="0">
                <a:solidFill>
                  <a:schemeClr val="bg1"/>
                </a:solidFill>
                <a:effectLst>
                  <a:outerShdw blurRad="38100" dist="38100" dir="2700000" algn="tl">
                    <a:srgbClr val="000000">
                      <a:alpha val="43137"/>
                    </a:srgbClr>
                  </a:outerShdw>
                </a:effectLst>
              </a:rPr>
              <a:t>150G</a:t>
            </a:r>
            <a:r>
              <a:rPr lang="zh-CN" altLang="zh-CN" b="1" dirty="0">
                <a:solidFill>
                  <a:schemeClr val="bg1"/>
                </a:solidFill>
                <a:effectLst>
                  <a:outerShdw blurRad="38100" dist="38100" dir="2700000" algn="tl">
                    <a:srgbClr val="000000">
                      <a:alpha val="43137"/>
                    </a:srgbClr>
                  </a:outerShdw>
                </a:effectLst>
              </a:rPr>
              <a:t>～</a:t>
            </a:r>
            <a:r>
              <a:rPr lang="en-US" altLang="zh-CN" b="1" dirty="0">
                <a:solidFill>
                  <a:schemeClr val="bg1"/>
                </a:solidFill>
                <a:effectLst>
                  <a:outerShdw blurRad="38100" dist="38100" dir="2700000" algn="tl">
                    <a:srgbClr val="000000">
                      <a:alpha val="43137"/>
                    </a:srgbClr>
                  </a:outerShdw>
                </a:effectLst>
              </a:rPr>
              <a:t>300GB</a:t>
            </a:r>
            <a:r>
              <a:rPr lang="zh-CN" altLang="zh-CN" b="1"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31674761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推荐系统概述</a:t>
            </a:r>
          </a:p>
        </p:txBody>
      </p:sp>
      <p:sp>
        <p:nvSpPr>
          <p:cNvPr id="6" name="矩形 5">
            <a:extLst>
              <a:ext uri="{FF2B5EF4-FFF2-40B4-BE49-F238E27FC236}">
                <a16:creationId xmlns:a16="http://schemas.microsoft.com/office/drawing/2014/main" id="{55D1CAF1-E6EB-481A-B309-DD5A2DC0B40D}"/>
              </a:ext>
            </a:extLst>
          </p:cNvPr>
          <p:cNvSpPr/>
          <p:nvPr/>
        </p:nvSpPr>
        <p:spPr>
          <a:xfrm>
            <a:off x="1254337" y="1784302"/>
            <a:ext cx="9205114" cy="738664"/>
          </a:xfrm>
          <a:prstGeom prst="rect">
            <a:avLst/>
          </a:prstGeom>
        </p:spPr>
        <p:txBody>
          <a:bodyPr wrap="square">
            <a:spAutoFit/>
          </a:bodyPr>
          <a:lstStyle/>
          <a:p>
            <a:pPr marL="285750" indent="-285750">
              <a:buFont typeface="Wingdings" panose="05000000000000000000" pitchFamily="2" charset="2"/>
              <a:buChar char="n"/>
            </a:pPr>
            <a:r>
              <a:rPr lang="zh-CN" altLang="zh-CN" sz="1400" b="1" dirty="0"/>
              <a:t>个性化推荐</a:t>
            </a:r>
            <a:r>
              <a:rPr lang="zh-CN" altLang="zh-CN" sz="1400" dirty="0"/>
              <a:t>在我们的生活中无处不在。早餐买了几根油条，老板就会顺便问一下需不需要再来一碗豆浆；去买帽子的时候，服务员会推荐围巾。随着互联网的发展，这种</a:t>
            </a:r>
            <a:r>
              <a:rPr lang="zh-CN" altLang="zh-CN" sz="1400" dirty="0">
                <a:solidFill>
                  <a:srgbClr val="3D89BC"/>
                </a:solidFill>
              </a:rPr>
              <a:t>线下推荐也逐步被搬到了线上</a:t>
            </a:r>
            <a:r>
              <a:rPr lang="zh-CN" altLang="zh-CN" sz="1400" dirty="0"/>
              <a:t>，成为各大网站吸引用户、增加收益的法宝</a:t>
            </a:r>
            <a:endParaRPr lang="zh-CN" altLang="en-US" sz="1400" dirty="0"/>
          </a:p>
        </p:txBody>
      </p:sp>
      <p:pic>
        <p:nvPicPr>
          <p:cNvPr id="9" name="图片 8">
            <a:extLst>
              <a:ext uri="{FF2B5EF4-FFF2-40B4-BE49-F238E27FC236}">
                <a16:creationId xmlns:a16="http://schemas.microsoft.com/office/drawing/2014/main" id="{E04B5B51-B861-4867-8050-2F270B728F8A}"/>
              </a:ext>
            </a:extLst>
          </p:cNvPr>
          <p:cNvPicPr>
            <a:picLocks noChangeAspect="1"/>
          </p:cNvPicPr>
          <p:nvPr/>
        </p:nvPicPr>
        <p:blipFill>
          <a:blip r:embed="rId3"/>
          <a:stretch>
            <a:fillRect/>
          </a:stretch>
        </p:blipFill>
        <p:spPr>
          <a:xfrm>
            <a:off x="2704679" y="2597333"/>
            <a:ext cx="6782641" cy="3708000"/>
          </a:xfrm>
          <a:prstGeom prst="rect">
            <a:avLst/>
          </a:prstGeom>
        </p:spPr>
      </p:pic>
    </p:spTree>
    <p:extLst>
      <p:ext uri="{BB962C8B-B14F-4D97-AF65-F5344CB8AC3E}">
        <p14:creationId xmlns:p14="http://schemas.microsoft.com/office/powerpoint/2010/main" val="417261461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3.2  </a:t>
            </a:r>
            <a:r>
              <a:rPr lang="zh-CN" altLang="en-US" dirty="0"/>
              <a:t>交通大数据的意义</a:t>
            </a:r>
          </a:p>
        </p:txBody>
      </p:sp>
      <p:sp>
        <p:nvSpPr>
          <p:cNvPr id="27" name="矩形: 圆角 26">
            <a:extLst>
              <a:ext uri="{FF2B5EF4-FFF2-40B4-BE49-F238E27FC236}">
                <a16:creationId xmlns:a16="http://schemas.microsoft.com/office/drawing/2014/main" id="{130B64CA-4124-4DFE-B52A-718AB416DB2F}"/>
              </a:ext>
            </a:extLst>
          </p:cNvPr>
          <p:cNvSpPr/>
          <p:nvPr/>
        </p:nvSpPr>
        <p:spPr>
          <a:xfrm>
            <a:off x="3878325" y="3273093"/>
            <a:ext cx="5305647" cy="711834"/>
          </a:xfrm>
          <a:prstGeom prst="roundRect">
            <a:avLst/>
          </a:prstGeom>
          <a:solidFill>
            <a:schemeClr val="bg1"/>
          </a:solidFill>
          <a:ln w="31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96D0B91-43C3-4E8F-8FFC-95A4FFA64C26}"/>
              </a:ext>
            </a:extLst>
          </p:cNvPr>
          <p:cNvSpPr/>
          <p:nvPr/>
        </p:nvSpPr>
        <p:spPr>
          <a:xfrm>
            <a:off x="4649853" y="3574920"/>
            <a:ext cx="3815321" cy="306479"/>
          </a:xfrm>
          <a:prstGeom prst="rec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2C7FC716-3B8C-47B4-B393-CFE12383CDE7}"/>
              </a:ext>
            </a:extLst>
          </p:cNvPr>
          <p:cNvSpPr txBox="1"/>
          <p:nvPr/>
        </p:nvSpPr>
        <p:spPr>
          <a:xfrm>
            <a:off x="3905261" y="3281428"/>
            <a:ext cx="1479564" cy="307777"/>
          </a:xfrm>
          <a:prstGeom prst="rect">
            <a:avLst/>
          </a:prstGeom>
          <a:noFill/>
        </p:spPr>
        <p:txBody>
          <a:bodyPr wrap="square" rtlCol="0">
            <a:spAutoFit/>
          </a:bodyPr>
          <a:lstStyle/>
          <a:p>
            <a:r>
              <a:rPr lang="zh-CN" altLang="en-US" sz="1400" b="1" dirty="0">
                <a:latin typeface="Times New Roman" panose="02020603050405020304" pitchFamily="18" charset="0"/>
                <a:ea typeface="仿宋" panose="02010609060101010101" pitchFamily="49" charset="-122"/>
                <a:cs typeface="Times New Roman" panose="02020603050405020304" pitchFamily="18" charset="0"/>
              </a:rPr>
              <a:t>分析预测管理层</a:t>
            </a:r>
          </a:p>
        </p:txBody>
      </p:sp>
      <p:sp>
        <p:nvSpPr>
          <p:cNvPr id="30" name="文本框 29">
            <a:extLst>
              <a:ext uri="{FF2B5EF4-FFF2-40B4-BE49-F238E27FC236}">
                <a16:creationId xmlns:a16="http://schemas.microsoft.com/office/drawing/2014/main" id="{21B2976D-8898-4840-9722-14156F062BA4}"/>
              </a:ext>
            </a:extLst>
          </p:cNvPr>
          <p:cNvSpPr txBox="1"/>
          <p:nvPr/>
        </p:nvSpPr>
        <p:spPr>
          <a:xfrm>
            <a:off x="5202983" y="3589205"/>
            <a:ext cx="2940595" cy="276999"/>
          </a:xfrm>
          <a:prstGeom prst="rect">
            <a:avLst/>
          </a:prstGeom>
          <a:noFill/>
        </p:spPr>
        <p:txBody>
          <a:bodyPr wrap="square" rtlCol="0">
            <a:spAutoFit/>
          </a:bodyPr>
          <a:lstStyle/>
          <a:p>
            <a:r>
              <a:rPr lang="zh-CN" altLang="en-US" sz="12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硬件传感器，采集交通状况和交通数据</a:t>
            </a:r>
          </a:p>
        </p:txBody>
      </p:sp>
      <p:sp>
        <p:nvSpPr>
          <p:cNvPr id="31" name="矩形: 圆角 30">
            <a:extLst>
              <a:ext uri="{FF2B5EF4-FFF2-40B4-BE49-F238E27FC236}">
                <a16:creationId xmlns:a16="http://schemas.microsoft.com/office/drawing/2014/main" id="{A01D5F25-2BC1-463F-A241-8CBB0A5E2AE4}"/>
              </a:ext>
            </a:extLst>
          </p:cNvPr>
          <p:cNvSpPr/>
          <p:nvPr/>
        </p:nvSpPr>
        <p:spPr>
          <a:xfrm>
            <a:off x="3862598" y="4216156"/>
            <a:ext cx="5305647" cy="711834"/>
          </a:xfrm>
          <a:prstGeom prst="roundRect">
            <a:avLst/>
          </a:prstGeom>
          <a:solidFill>
            <a:schemeClr val="bg1"/>
          </a:solidFill>
          <a:ln w="31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6A7EA20D-0EE5-46F8-B7C5-FA32BE61782F}"/>
              </a:ext>
            </a:extLst>
          </p:cNvPr>
          <p:cNvSpPr/>
          <p:nvPr/>
        </p:nvSpPr>
        <p:spPr>
          <a:xfrm>
            <a:off x="4655441" y="4528281"/>
            <a:ext cx="3815321" cy="306479"/>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028E76CD-1E4F-48D4-9310-9B2EB0BB3145}"/>
              </a:ext>
            </a:extLst>
          </p:cNvPr>
          <p:cNvSpPr txBox="1"/>
          <p:nvPr/>
        </p:nvSpPr>
        <p:spPr>
          <a:xfrm>
            <a:off x="3879531" y="4214561"/>
            <a:ext cx="1282287" cy="307777"/>
          </a:xfrm>
          <a:prstGeom prst="rect">
            <a:avLst/>
          </a:prstGeom>
          <a:noFill/>
        </p:spPr>
        <p:txBody>
          <a:bodyPr wrap="square" rtlCol="0">
            <a:spAutoFit/>
          </a:bodyPr>
          <a:lstStyle/>
          <a:p>
            <a:r>
              <a:rPr lang="zh-CN" altLang="en-US" sz="1400" b="1" dirty="0">
                <a:latin typeface="Times New Roman" panose="02020603050405020304" pitchFamily="18" charset="0"/>
                <a:ea typeface="仿宋" panose="02010609060101010101" pitchFamily="49" charset="-122"/>
                <a:cs typeface="Times New Roman" panose="02020603050405020304" pitchFamily="18" charset="0"/>
              </a:rPr>
              <a:t>软件应用层</a:t>
            </a:r>
          </a:p>
        </p:txBody>
      </p:sp>
      <p:sp>
        <p:nvSpPr>
          <p:cNvPr id="34" name="文本框 33">
            <a:extLst>
              <a:ext uri="{FF2B5EF4-FFF2-40B4-BE49-F238E27FC236}">
                <a16:creationId xmlns:a16="http://schemas.microsoft.com/office/drawing/2014/main" id="{92746C1B-0F4A-4DE0-8039-9FCB2C299597}"/>
              </a:ext>
            </a:extLst>
          </p:cNvPr>
          <p:cNvSpPr txBox="1"/>
          <p:nvPr/>
        </p:nvSpPr>
        <p:spPr>
          <a:xfrm>
            <a:off x="4729984" y="4551682"/>
            <a:ext cx="3900241" cy="276999"/>
          </a:xfrm>
          <a:prstGeom prst="rect">
            <a:avLst/>
          </a:prstGeom>
          <a:noFill/>
        </p:spPr>
        <p:txBody>
          <a:bodyPr wrap="square" rtlCol="0">
            <a:spAutoFit/>
          </a:bodyPr>
          <a:lstStyle/>
          <a:p>
            <a:r>
              <a:rPr lang="zh-CN" altLang="en-US" sz="12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数据清洗、转换、聚合，支撑分析预警交通规划辅助</a:t>
            </a:r>
          </a:p>
        </p:txBody>
      </p:sp>
      <p:sp>
        <p:nvSpPr>
          <p:cNvPr id="35" name="矩形: 圆角 34">
            <a:extLst>
              <a:ext uri="{FF2B5EF4-FFF2-40B4-BE49-F238E27FC236}">
                <a16:creationId xmlns:a16="http://schemas.microsoft.com/office/drawing/2014/main" id="{80D11E74-E1F6-455E-AC6F-BE3F909C20FD}"/>
              </a:ext>
            </a:extLst>
          </p:cNvPr>
          <p:cNvSpPr/>
          <p:nvPr/>
        </p:nvSpPr>
        <p:spPr>
          <a:xfrm>
            <a:off x="3862598" y="5091116"/>
            <a:ext cx="5305647" cy="711834"/>
          </a:xfrm>
          <a:prstGeom prst="roundRect">
            <a:avLst/>
          </a:prstGeom>
          <a:solidFill>
            <a:schemeClr val="bg1"/>
          </a:solid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68EAA888-6CE3-4696-9A8F-C6E3BA515A3D}"/>
              </a:ext>
            </a:extLst>
          </p:cNvPr>
          <p:cNvSpPr/>
          <p:nvPr/>
        </p:nvSpPr>
        <p:spPr>
          <a:xfrm>
            <a:off x="4716651" y="5390314"/>
            <a:ext cx="3815321" cy="306479"/>
          </a:xfrm>
          <a:prstGeom prst="rect">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9508843F-826B-403B-991B-1D3210C3CDD6}"/>
              </a:ext>
            </a:extLst>
          </p:cNvPr>
          <p:cNvSpPr txBox="1"/>
          <p:nvPr/>
        </p:nvSpPr>
        <p:spPr>
          <a:xfrm>
            <a:off x="3941572" y="5089521"/>
            <a:ext cx="1282287" cy="307777"/>
          </a:xfrm>
          <a:prstGeom prst="rect">
            <a:avLst/>
          </a:prstGeom>
          <a:noFill/>
        </p:spPr>
        <p:txBody>
          <a:bodyPr wrap="square" rtlCol="0">
            <a:spAutoFit/>
          </a:bodyPr>
          <a:lstStyle/>
          <a:p>
            <a:r>
              <a:rPr lang="zh-CN" altLang="en-US" sz="1400" b="1" dirty="0">
                <a:latin typeface="Times New Roman" panose="02020603050405020304" pitchFamily="18" charset="0"/>
                <a:ea typeface="仿宋" panose="02010609060101010101" pitchFamily="49" charset="-122"/>
                <a:cs typeface="Times New Roman" panose="02020603050405020304" pitchFamily="18" charset="0"/>
              </a:rPr>
              <a:t>物理感知层</a:t>
            </a:r>
          </a:p>
        </p:txBody>
      </p:sp>
      <p:sp>
        <p:nvSpPr>
          <p:cNvPr id="38" name="文本框 37">
            <a:extLst>
              <a:ext uri="{FF2B5EF4-FFF2-40B4-BE49-F238E27FC236}">
                <a16:creationId xmlns:a16="http://schemas.microsoft.com/office/drawing/2014/main" id="{2866DF1F-93EA-40AB-B335-0BC3CEAF798C}"/>
              </a:ext>
            </a:extLst>
          </p:cNvPr>
          <p:cNvSpPr txBox="1"/>
          <p:nvPr/>
        </p:nvSpPr>
        <p:spPr>
          <a:xfrm>
            <a:off x="4716651" y="5424020"/>
            <a:ext cx="3961373" cy="276999"/>
          </a:xfrm>
          <a:prstGeom prst="rect">
            <a:avLst/>
          </a:prstGeom>
          <a:noFill/>
        </p:spPr>
        <p:txBody>
          <a:bodyPr wrap="square" rtlCol="0">
            <a:spAutoFit/>
          </a:bodyPr>
          <a:lstStyle/>
          <a:p>
            <a:r>
              <a:rPr lang="zh-CN" altLang="en-US" sz="12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数据挖掘算法，交通规划，道路实况分析、智能诱导等</a:t>
            </a:r>
          </a:p>
        </p:txBody>
      </p:sp>
      <p:sp>
        <p:nvSpPr>
          <p:cNvPr id="39" name="流程图: 过程 38">
            <a:extLst>
              <a:ext uri="{FF2B5EF4-FFF2-40B4-BE49-F238E27FC236}">
                <a16:creationId xmlns:a16="http://schemas.microsoft.com/office/drawing/2014/main" id="{77B50C1D-DDD1-461F-88C9-6B6AD9DD10BF}"/>
              </a:ext>
            </a:extLst>
          </p:cNvPr>
          <p:cNvSpPr/>
          <p:nvPr/>
        </p:nvSpPr>
        <p:spPr>
          <a:xfrm>
            <a:off x="2855844" y="3024183"/>
            <a:ext cx="6480312" cy="2998703"/>
          </a:xfrm>
          <a:prstGeom prst="flowChartProcess">
            <a:avLst/>
          </a:prstGeom>
          <a:no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F8483AF3-C4BD-4AA5-9F89-89F93CB707E8}"/>
              </a:ext>
            </a:extLst>
          </p:cNvPr>
          <p:cNvSpPr txBox="1"/>
          <p:nvPr/>
        </p:nvSpPr>
        <p:spPr>
          <a:xfrm>
            <a:off x="3108170" y="3271498"/>
            <a:ext cx="544765" cy="2531451"/>
          </a:xfrm>
          <a:prstGeom prst="rect">
            <a:avLst/>
          </a:prstGeom>
          <a:solidFill>
            <a:schemeClr val="accent6">
              <a:lumMod val="20000"/>
              <a:lumOff val="80000"/>
            </a:schemeClr>
          </a:solidFill>
        </p:spPr>
        <p:txBody>
          <a:bodyPr vert="eaVert" wrap="squar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  智  能  交  通  框  架</a:t>
            </a:r>
          </a:p>
        </p:txBody>
      </p:sp>
      <p:sp>
        <p:nvSpPr>
          <p:cNvPr id="41" name="矩形 40">
            <a:extLst>
              <a:ext uri="{FF2B5EF4-FFF2-40B4-BE49-F238E27FC236}">
                <a16:creationId xmlns:a16="http://schemas.microsoft.com/office/drawing/2014/main" id="{DBBBD8CD-BAD5-4B07-9652-01A0035C09FA}"/>
              </a:ext>
            </a:extLst>
          </p:cNvPr>
          <p:cNvSpPr/>
          <p:nvPr/>
        </p:nvSpPr>
        <p:spPr>
          <a:xfrm>
            <a:off x="1037758" y="1708340"/>
            <a:ext cx="7592467" cy="1323439"/>
          </a:xfrm>
          <a:prstGeom prst="rect">
            <a:avLst/>
          </a:prstGeom>
        </p:spPr>
        <p:txBody>
          <a:bodyPr wrap="square">
            <a:spAutoFit/>
          </a:bodyPr>
          <a:lstStyle/>
          <a:p>
            <a:pPr marL="285750" indent="-285750">
              <a:buFont typeface="Wingdings" panose="05000000000000000000" pitchFamily="2" charset="2"/>
              <a:buChar char="n"/>
            </a:pPr>
            <a:endParaRPr lang="en-US" altLang="zh-CN" sz="1600" dirty="0">
              <a:latin typeface="+mn-ea"/>
            </a:endParaRPr>
          </a:p>
          <a:p>
            <a:pPr marL="285750" indent="-285750">
              <a:buFont typeface="Wingdings" panose="05000000000000000000" pitchFamily="2" charset="2"/>
              <a:buChar char="n"/>
            </a:pPr>
            <a:r>
              <a:rPr lang="zh-CN" altLang="zh-CN" sz="1600" dirty="0">
                <a:latin typeface="+mn-ea"/>
              </a:rPr>
              <a:t>大数据提供环境监测方式</a:t>
            </a:r>
            <a:r>
              <a:rPr lang="zh-CN" altLang="en-US" sz="1600" dirty="0">
                <a:latin typeface="+mn-ea"/>
              </a:rPr>
              <a:t>同时大数据拥有信息集成优势和信息组合效率</a:t>
            </a:r>
            <a:endParaRPr lang="en-US" altLang="zh-CN" sz="1600" dirty="0">
              <a:latin typeface="+mn-ea"/>
            </a:endParaRPr>
          </a:p>
          <a:p>
            <a:pPr marL="285750" indent="-285750">
              <a:buFont typeface="Wingdings" panose="05000000000000000000" pitchFamily="2" charset="2"/>
              <a:buChar char="n"/>
            </a:pPr>
            <a:endParaRPr lang="en-US" altLang="zh-CN" sz="1600" dirty="0">
              <a:latin typeface="+mn-ea"/>
            </a:endParaRPr>
          </a:p>
          <a:p>
            <a:pPr marL="285750" indent="-285750">
              <a:buFont typeface="Wingdings" panose="05000000000000000000" pitchFamily="2" charset="2"/>
              <a:buChar char="n"/>
            </a:pPr>
            <a:r>
              <a:rPr lang="zh-CN" altLang="en-US" sz="1600" dirty="0">
                <a:latin typeface="+mn-ea"/>
              </a:rPr>
              <a:t>大数据的智能性可以合理配置公共交通资源、提高交通安全水平</a:t>
            </a:r>
          </a:p>
          <a:p>
            <a:pPr marL="285750" indent="-285750">
              <a:buFont typeface="Arial" panose="020B0604020202020204" pitchFamily="34" charset="0"/>
              <a:buChar char="•"/>
            </a:pPr>
            <a:endParaRPr lang="zh-CN" altLang="en-US" sz="1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8451234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3.3  </a:t>
            </a:r>
            <a:r>
              <a:rPr lang="zh-CN" altLang="en-US" dirty="0"/>
              <a:t>交通大数据数据挖掘技术</a:t>
            </a:r>
          </a:p>
        </p:txBody>
      </p:sp>
      <p:sp>
        <p:nvSpPr>
          <p:cNvPr id="49" name="圆角矩形 6157">
            <a:extLst>
              <a:ext uri="{FF2B5EF4-FFF2-40B4-BE49-F238E27FC236}">
                <a16:creationId xmlns:a16="http://schemas.microsoft.com/office/drawing/2014/main" id="{6B740D93-BD4E-4B77-A897-C7EBB42ACAF7}"/>
              </a:ext>
            </a:extLst>
          </p:cNvPr>
          <p:cNvSpPr/>
          <p:nvPr/>
        </p:nvSpPr>
        <p:spPr>
          <a:xfrm>
            <a:off x="6207466" y="2690310"/>
            <a:ext cx="3743772" cy="725903"/>
          </a:xfrm>
          <a:prstGeom prst="roundRect">
            <a:avLst>
              <a:gd name="adj" fmla="val 3101"/>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400" dirty="0">
                <a:solidFill>
                  <a:schemeClr val="tx1"/>
                </a:solidFill>
              </a:rPr>
              <a:t>车辆违法时间、地点、违法代码、类型、违法时车速、车牌全景照片、车牌照片</a:t>
            </a:r>
            <a:endParaRPr lang="zh-CN" altLang="en-US" sz="1400" dirty="0">
              <a:solidFill>
                <a:schemeClr val="tx1"/>
              </a:solidFill>
            </a:endParaRPr>
          </a:p>
        </p:txBody>
      </p:sp>
      <p:sp>
        <p:nvSpPr>
          <p:cNvPr id="50" name="圆角矩形 88">
            <a:extLst>
              <a:ext uri="{FF2B5EF4-FFF2-40B4-BE49-F238E27FC236}">
                <a16:creationId xmlns:a16="http://schemas.microsoft.com/office/drawing/2014/main" id="{8E24A711-BB5E-4E62-BACE-0692C5951FE0}"/>
              </a:ext>
            </a:extLst>
          </p:cNvPr>
          <p:cNvSpPr/>
          <p:nvPr/>
        </p:nvSpPr>
        <p:spPr>
          <a:xfrm>
            <a:off x="6239061" y="4135858"/>
            <a:ext cx="3743772" cy="642218"/>
          </a:xfrm>
          <a:prstGeom prst="roundRect">
            <a:avLst>
              <a:gd name="adj" fmla="val 3101"/>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400" dirty="0">
                <a:solidFill>
                  <a:schemeClr val="tx1"/>
                </a:solidFill>
              </a:rPr>
              <a:t>道路通行能力、车辆数量、行车导向标志信息、限速标志信息、环境因子信息和异常事件等</a:t>
            </a:r>
            <a:endParaRPr lang="zh-CN" altLang="en-US" sz="1400" dirty="0">
              <a:solidFill>
                <a:schemeClr val="tx1"/>
              </a:solidFill>
            </a:endParaRPr>
          </a:p>
        </p:txBody>
      </p:sp>
      <p:graphicFrame>
        <p:nvGraphicFramePr>
          <p:cNvPr id="71" name="图示 70">
            <a:extLst>
              <a:ext uri="{FF2B5EF4-FFF2-40B4-BE49-F238E27FC236}">
                <a16:creationId xmlns:a16="http://schemas.microsoft.com/office/drawing/2014/main" id="{C91E76DC-F21A-436E-8D54-92873225339E}"/>
              </a:ext>
            </a:extLst>
          </p:cNvPr>
          <p:cNvGraphicFramePr/>
          <p:nvPr>
            <p:extLst>
              <p:ext uri="{D42A27DB-BD31-4B8C-83A1-F6EECF244321}">
                <p14:modId xmlns:p14="http://schemas.microsoft.com/office/powerpoint/2010/main" val="2966096998"/>
              </p:ext>
            </p:extLst>
          </p:nvPr>
        </p:nvGraphicFramePr>
        <p:xfrm>
          <a:off x="592788" y="2122252"/>
          <a:ext cx="5978127" cy="2613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3" name="矩形 72">
            <a:extLst>
              <a:ext uri="{FF2B5EF4-FFF2-40B4-BE49-F238E27FC236}">
                <a16:creationId xmlns:a16="http://schemas.microsoft.com/office/drawing/2014/main" id="{17695CA6-50F7-49D6-9E59-E8473603F37E}"/>
              </a:ext>
            </a:extLst>
          </p:cNvPr>
          <p:cNvSpPr/>
          <p:nvPr/>
        </p:nvSpPr>
        <p:spPr>
          <a:xfrm>
            <a:off x="4605764" y="2079923"/>
            <a:ext cx="1212574" cy="2055934"/>
          </a:xfrm>
          <a:prstGeom prst="rect">
            <a:avLst/>
          </a:prstGeom>
          <a:no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cxnSp>
        <p:nvCxnSpPr>
          <p:cNvPr id="75" name="直接箭头连接符 74">
            <a:extLst>
              <a:ext uri="{FF2B5EF4-FFF2-40B4-BE49-F238E27FC236}">
                <a16:creationId xmlns:a16="http://schemas.microsoft.com/office/drawing/2014/main" id="{837A1C26-94A7-42BF-BAAE-4E59B2728C6E}"/>
              </a:ext>
            </a:extLst>
          </p:cNvPr>
          <p:cNvCxnSpPr/>
          <p:nvPr/>
        </p:nvCxnSpPr>
        <p:spPr>
          <a:xfrm>
            <a:off x="5818338" y="3045509"/>
            <a:ext cx="351976" cy="0"/>
          </a:xfrm>
          <a:prstGeom prst="straightConnector1">
            <a:avLst/>
          </a:prstGeom>
          <a:ln>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64B0374C-D53C-4CC4-AE71-176493934EF1}"/>
              </a:ext>
            </a:extLst>
          </p:cNvPr>
          <p:cNvCxnSpPr/>
          <p:nvPr/>
        </p:nvCxnSpPr>
        <p:spPr>
          <a:xfrm>
            <a:off x="5818338" y="4449983"/>
            <a:ext cx="351976" cy="0"/>
          </a:xfrm>
          <a:prstGeom prst="straightConnector1">
            <a:avLst/>
          </a:prstGeom>
          <a:ln>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图示 76">
            <a:extLst>
              <a:ext uri="{FF2B5EF4-FFF2-40B4-BE49-F238E27FC236}">
                <a16:creationId xmlns:a16="http://schemas.microsoft.com/office/drawing/2014/main" id="{2E727BEE-7BDA-4464-866F-2BC4400E8A74}"/>
              </a:ext>
            </a:extLst>
          </p:cNvPr>
          <p:cNvGraphicFramePr/>
          <p:nvPr>
            <p:extLst>
              <p:ext uri="{D42A27DB-BD31-4B8C-83A1-F6EECF244321}">
                <p14:modId xmlns:p14="http://schemas.microsoft.com/office/powerpoint/2010/main" val="4062453335"/>
              </p:ext>
            </p:extLst>
          </p:nvPr>
        </p:nvGraphicFramePr>
        <p:xfrm>
          <a:off x="2260552" y="4928486"/>
          <a:ext cx="7301558" cy="10538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4040818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3.3.1 </a:t>
            </a:r>
            <a:r>
              <a:rPr lang="zh-CN" altLang="zh-CN" dirty="0"/>
              <a:t>智慧交通系统中数据挖掘的系统模型</a:t>
            </a:r>
            <a:endParaRPr lang="zh-CN" altLang="en-US" dirty="0"/>
          </a:p>
        </p:txBody>
      </p:sp>
      <p:sp>
        <p:nvSpPr>
          <p:cNvPr id="72" name="矩形 71">
            <a:extLst>
              <a:ext uri="{FF2B5EF4-FFF2-40B4-BE49-F238E27FC236}">
                <a16:creationId xmlns:a16="http://schemas.microsoft.com/office/drawing/2014/main" id="{3525A7E7-249C-4EC5-A3C6-A96A01CB0200}"/>
              </a:ext>
            </a:extLst>
          </p:cNvPr>
          <p:cNvSpPr/>
          <p:nvPr/>
        </p:nvSpPr>
        <p:spPr>
          <a:xfrm>
            <a:off x="1132701" y="1946679"/>
            <a:ext cx="8954575" cy="1246495"/>
          </a:xfrm>
          <a:prstGeom prst="rect">
            <a:avLst/>
          </a:prstGeom>
        </p:spPr>
        <p:txBody>
          <a:bodyPr wrap="square">
            <a:spAutoFit/>
          </a:bodyPr>
          <a:lstStyle/>
          <a:p>
            <a:pPr marL="285750" indent="-285750">
              <a:buFont typeface="Wingdings" panose="05000000000000000000" pitchFamily="2" charset="2"/>
              <a:buChar char="n"/>
            </a:pPr>
            <a:r>
              <a:rPr lang="zh-CN" altLang="zh-CN" sz="1500" dirty="0"/>
              <a:t>在各种智能交通应用系统中，交通数据挖掘来源于不同类型的操作数据库，且获得的数据需要通过清洗、装载、转换等一系列处理，整合到智慧交通的数据库</a:t>
            </a:r>
            <a:endParaRPr lang="en-US" altLang="zh-CN" sz="1500" dirty="0"/>
          </a:p>
          <a:p>
            <a:pPr marL="285750" indent="-285750">
              <a:buFont typeface="Wingdings" panose="05000000000000000000" pitchFamily="2" charset="2"/>
              <a:buChar char="n"/>
            </a:pPr>
            <a:endParaRPr lang="en-US" altLang="zh-CN" sz="1500" dirty="0"/>
          </a:p>
          <a:p>
            <a:pPr marL="285750" indent="-285750">
              <a:buFont typeface="Wingdings" panose="05000000000000000000" pitchFamily="2" charset="2"/>
              <a:buChar char="n"/>
            </a:pPr>
            <a:r>
              <a:rPr lang="zh-CN" altLang="zh-CN" sz="1500" dirty="0"/>
              <a:t>数据挖掘在基于此数据库的大数据平台上，实现众多深度挖掘的功能，常见的有分类、聚类、关联算法等</a:t>
            </a:r>
            <a:endParaRPr lang="zh-CN" altLang="en-US" sz="1500" dirty="0"/>
          </a:p>
        </p:txBody>
      </p:sp>
      <p:pic>
        <p:nvPicPr>
          <p:cNvPr id="73" name="图片 22">
            <a:extLst>
              <a:ext uri="{FF2B5EF4-FFF2-40B4-BE49-F238E27FC236}">
                <a16:creationId xmlns:a16="http://schemas.microsoft.com/office/drawing/2014/main" id="{FF3320B4-08AF-4DB9-A3BE-F68963293CD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2851" b="6075"/>
          <a:stretch>
            <a:fillRect/>
          </a:stretch>
        </p:blipFill>
        <p:spPr bwMode="auto">
          <a:xfrm>
            <a:off x="7064220" y="3260326"/>
            <a:ext cx="3023056" cy="273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矩形 73">
            <a:extLst>
              <a:ext uri="{FF2B5EF4-FFF2-40B4-BE49-F238E27FC236}">
                <a16:creationId xmlns:a16="http://schemas.microsoft.com/office/drawing/2014/main" id="{75E475C1-D905-457B-9869-4879EE326583}"/>
              </a:ext>
            </a:extLst>
          </p:cNvPr>
          <p:cNvSpPr/>
          <p:nvPr/>
        </p:nvSpPr>
        <p:spPr>
          <a:xfrm>
            <a:off x="7262400" y="6058372"/>
            <a:ext cx="2319866" cy="261610"/>
          </a:xfrm>
          <a:prstGeom prst="rect">
            <a:avLst/>
          </a:prstGeom>
        </p:spPr>
        <p:txBody>
          <a:bodyPr wrap="none">
            <a:spAutoFit/>
          </a:bodyPr>
          <a:lstStyle/>
          <a:p>
            <a:r>
              <a:rPr lang="en-US" altLang="zh-CN" sz="1100" b="1" dirty="0"/>
              <a:t>    </a:t>
            </a:r>
            <a:r>
              <a:rPr lang="zh-CN" altLang="zh-CN" sz="1100" b="1" dirty="0"/>
              <a:t>传统交通大数据挖掘的系统模型</a:t>
            </a:r>
          </a:p>
        </p:txBody>
      </p:sp>
      <p:sp>
        <p:nvSpPr>
          <p:cNvPr id="75" name="30 CuadroTexto">
            <a:extLst>
              <a:ext uri="{FF2B5EF4-FFF2-40B4-BE49-F238E27FC236}">
                <a16:creationId xmlns:a16="http://schemas.microsoft.com/office/drawing/2014/main" id="{F4705FCB-E684-46DE-AE27-67257EC6576A}"/>
              </a:ext>
            </a:extLst>
          </p:cNvPr>
          <p:cNvSpPr txBox="1"/>
          <p:nvPr/>
        </p:nvSpPr>
        <p:spPr>
          <a:xfrm>
            <a:off x="5194557" y="6888629"/>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pic>
        <p:nvPicPr>
          <p:cNvPr id="76" name="Imagen 27">
            <a:hlinkClick r:id="" action="ppaction://hlinkshowjump?jump=nextslide"/>
            <a:extLst>
              <a:ext uri="{FF2B5EF4-FFF2-40B4-BE49-F238E27FC236}">
                <a16:creationId xmlns:a16="http://schemas.microsoft.com/office/drawing/2014/main" id="{86106FDA-3A9E-48DD-8A48-C4A56700E97E}"/>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30351" y="6928317"/>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a:extLst>
              <a:ext uri="{FF2B5EF4-FFF2-40B4-BE49-F238E27FC236}">
                <a16:creationId xmlns:a16="http://schemas.microsoft.com/office/drawing/2014/main" id="{F39EE9EA-1071-4D71-979A-35A41C97D84E}"/>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4654013" y="6928317"/>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FADF65B-C135-4BE7-9049-3C1C85D0BE29}"/>
              </a:ext>
            </a:extLst>
          </p:cNvPr>
          <p:cNvPicPr>
            <a:picLocks noChangeAspect="1"/>
          </p:cNvPicPr>
          <p:nvPr/>
        </p:nvPicPr>
        <p:blipFill>
          <a:blip r:embed="rId6"/>
          <a:stretch>
            <a:fillRect/>
          </a:stretch>
        </p:blipFill>
        <p:spPr>
          <a:xfrm>
            <a:off x="1423208" y="3193174"/>
            <a:ext cx="5248000" cy="2952000"/>
          </a:xfrm>
          <a:prstGeom prst="rect">
            <a:avLst/>
          </a:prstGeom>
        </p:spPr>
      </p:pic>
      <p:sp>
        <p:nvSpPr>
          <p:cNvPr id="78" name="矩形 77">
            <a:extLst>
              <a:ext uri="{FF2B5EF4-FFF2-40B4-BE49-F238E27FC236}">
                <a16:creationId xmlns:a16="http://schemas.microsoft.com/office/drawing/2014/main" id="{CFE9A454-6835-4EAF-9DC1-FDFD7288740C}"/>
              </a:ext>
            </a:extLst>
          </p:cNvPr>
          <p:cNvSpPr/>
          <p:nvPr/>
        </p:nvSpPr>
        <p:spPr>
          <a:xfrm>
            <a:off x="3128439" y="6079521"/>
            <a:ext cx="1896673" cy="261610"/>
          </a:xfrm>
          <a:prstGeom prst="rect">
            <a:avLst/>
          </a:prstGeom>
        </p:spPr>
        <p:txBody>
          <a:bodyPr wrap="none">
            <a:spAutoFit/>
          </a:bodyPr>
          <a:lstStyle/>
          <a:p>
            <a:r>
              <a:rPr lang="en-US" altLang="zh-CN" sz="1100" b="1" dirty="0"/>
              <a:t>    </a:t>
            </a:r>
            <a:r>
              <a:rPr lang="zh-CN" altLang="en-US" sz="1100" b="1" dirty="0"/>
              <a:t>某</a:t>
            </a:r>
            <a:r>
              <a:rPr lang="zh-CN" altLang="zh-CN" sz="1100" b="1" dirty="0"/>
              <a:t>交通大数据</a:t>
            </a:r>
            <a:r>
              <a:rPr lang="zh-CN" altLang="en-US" sz="1100" b="1" dirty="0"/>
              <a:t>系统架构图</a:t>
            </a:r>
            <a:endParaRPr lang="zh-CN" altLang="zh-CN" sz="1100" b="1" dirty="0"/>
          </a:p>
        </p:txBody>
      </p:sp>
    </p:spTree>
    <p:extLst>
      <p:ext uri="{BB962C8B-B14F-4D97-AF65-F5344CB8AC3E}">
        <p14:creationId xmlns:p14="http://schemas.microsoft.com/office/powerpoint/2010/main" val="44401351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3.4 </a:t>
            </a:r>
            <a:r>
              <a:rPr lang="zh-CN" altLang="en-US" dirty="0"/>
              <a:t>大数据挖掘技术在智能交通中的应用</a:t>
            </a:r>
          </a:p>
        </p:txBody>
      </p:sp>
      <p:sp>
        <p:nvSpPr>
          <p:cNvPr id="71" name="矩形 70">
            <a:extLst>
              <a:ext uri="{FF2B5EF4-FFF2-40B4-BE49-F238E27FC236}">
                <a16:creationId xmlns:a16="http://schemas.microsoft.com/office/drawing/2014/main" id="{A7891BB3-6C96-43E7-AA5C-7D98CE297051}"/>
              </a:ext>
            </a:extLst>
          </p:cNvPr>
          <p:cNvSpPr/>
          <p:nvPr/>
        </p:nvSpPr>
        <p:spPr>
          <a:xfrm>
            <a:off x="1280434" y="1880973"/>
            <a:ext cx="9374731" cy="108972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500" dirty="0"/>
              <a:t>通过对交通数据进行宏观或微观的分析、统计和推理，分析不同属性因子之间存在的显性和隐形关系，利用现有的数据推断和预判未知的数据。数据挖掘是将人们对于交通信息的处理从最基本的查找、删改提高到了预测、预判。城市交通规划、交通管理、事件信息管理等都可以广泛使用数据挖掘</a:t>
            </a:r>
          </a:p>
        </p:txBody>
      </p:sp>
      <p:sp>
        <p:nvSpPr>
          <p:cNvPr id="80" name="矩形 79">
            <a:extLst>
              <a:ext uri="{FF2B5EF4-FFF2-40B4-BE49-F238E27FC236}">
                <a16:creationId xmlns:a16="http://schemas.microsoft.com/office/drawing/2014/main" id="{2A06CEF1-26A7-4581-8657-24A44F929043}"/>
              </a:ext>
            </a:extLst>
          </p:cNvPr>
          <p:cNvSpPr/>
          <p:nvPr/>
        </p:nvSpPr>
        <p:spPr>
          <a:xfrm>
            <a:off x="5558283" y="4023062"/>
            <a:ext cx="4387378" cy="461665"/>
          </a:xfrm>
          <a:prstGeom prst="rect">
            <a:avLst/>
          </a:prstGeom>
        </p:spPr>
        <p:txBody>
          <a:bodyPr wrap="square">
            <a:spAutoFit/>
          </a:bodyPr>
          <a:lstStyle/>
          <a:p>
            <a:pPr marL="171450" indent="-171450">
              <a:buFont typeface="Wingdings" panose="05000000000000000000" pitchFamily="2" charset="2"/>
              <a:buChar char="Ø"/>
            </a:pPr>
            <a:r>
              <a:rPr lang="zh-CN" altLang="zh-CN" sz="1200" dirty="0"/>
              <a:t>行驶过程中会受到各种干扰因素的影响，或多或少阻碍了车辆运行过程中的通畅程度</a:t>
            </a:r>
            <a:endParaRPr lang="zh-CN" altLang="en-US" sz="1200" dirty="0"/>
          </a:p>
        </p:txBody>
      </p:sp>
      <p:sp>
        <p:nvSpPr>
          <p:cNvPr id="85" name="矩形 84">
            <a:extLst>
              <a:ext uri="{FF2B5EF4-FFF2-40B4-BE49-F238E27FC236}">
                <a16:creationId xmlns:a16="http://schemas.microsoft.com/office/drawing/2014/main" id="{5A8B3854-5E73-4743-92B2-A6E9F6D81484}"/>
              </a:ext>
            </a:extLst>
          </p:cNvPr>
          <p:cNvSpPr/>
          <p:nvPr/>
        </p:nvSpPr>
        <p:spPr>
          <a:xfrm>
            <a:off x="5558282" y="3247702"/>
            <a:ext cx="4600739" cy="461665"/>
          </a:xfrm>
          <a:prstGeom prst="rect">
            <a:avLst/>
          </a:prstGeom>
        </p:spPr>
        <p:txBody>
          <a:bodyPr wrap="square">
            <a:spAutoFit/>
          </a:bodyPr>
          <a:lstStyle/>
          <a:p>
            <a:pPr marL="171450" indent="-171450">
              <a:buFont typeface="Wingdings" panose="05000000000000000000" pitchFamily="2" charset="2"/>
              <a:buChar char="Ø"/>
            </a:pPr>
            <a:r>
              <a:rPr lang="zh-CN" altLang="en-US" sz="1200" dirty="0"/>
              <a:t>影响因素</a:t>
            </a:r>
            <a:r>
              <a:rPr lang="zh-CN" altLang="zh-CN" sz="1200" dirty="0"/>
              <a:t>： 驾驶员和行人等的安全交通意识</a:t>
            </a:r>
            <a:r>
              <a:rPr lang="zh-CN" altLang="en-US" sz="1200" dirty="0"/>
              <a:t>；</a:t>
            </a:r>
            <a:r>
              <a:rPr lang="zh-CN" altLang="zh-CN" sz="1200" dirty="0"/>
              <a:t>非机动车对交通的影响</a:t>
            </a:r>
            <a:r>
              <a:rPr lang="zh-CN" altLang="en-US" sz="1200" dirty="0"/>
              <a:t>；</a:t>
            </a:r>
            <a:r>
              <a:rPr lang="zh-CN" altLang="zh-CN" sz="1200" dirty="0"/>
              <a:t>恶劣天气的影响</a:t>
            </a:r>
            <a:r>
              <a:rPr lang="zh-CN" altLang="en-US" sz="1200" dirty="0"/>
              <a:t>；</a:t>
            </a:r>
            <a:r>
              <a:rPr lang="zh-CN" altLang="zh-CN" sz="1200" dirty="0"/>
              <a:t>交通事故</a:t>
            </a:r>
            <a:r>
              <a:rPr lang="zh-CN" altLang="en-US" sz="1200" dirty="0"/>
              <a:t>；</a:t>
            </a:r>
            <a:r>
              <a:rPr lang="zh-CN" altLang="zh-CN" sz="1200" dirty="0"/>
              <a:t> 道路本身的通行能力</a:t>
            </a:r>
          </a:p>
        </p:txBody>
      </p:sp>
      <p:graphicFrame>
        <p:nvGraphicFramePr>
          <p:cNvPr id="4" name="图示 3">
            <a:extLst>
              <a:ext uri="{FF2B5EF4-FFF2-40B4-BE49-F238E27FC236}">
                <a16:creationId xmlns:a16="http://schemas.microsoft.com/office/drawing/2014/main" id="{3590FF78-D215-4047-8BCA-6128DEE8E589}"/>
              </a:ext>
            </a:extLst>
          </p:cNvPr>
          <p:cNvGraphicFramePr/>
          <p:nvPr>
            <p:extLst>
              <p:ext uri="{D42A27DB-BD31-4B8C-83A1-F6EECF244321}">
                <p14:modId xmlns:p14="http://schemas.microsoft.com/office/powerpoint/2010/main" val="3254054513"/>
              </p:ext>
            </p:extLst>
          </p:nvPr>
        </p:nvGraphicFramePr>
        <p:xfrm>
          <a:off x="1762584" y="3216420"/>
          <a:ext cx="3615428" cy="2848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3" name="矩形 102">
            <a:extLst>
              <a:ext uri="{FF2B5EF4-FFF2-40B4-BE49-F238E27FC236}">
                <a16:creationId xmlns:a16="http://schemas.microsoft.com/office/drawing/2014/main" id="{1D64AF6D-65CB-4CE1-955E-02EF5A1FA85A}"/>
              </a:ext>
            </a:extLst>
          </p:cNvPr>
          <p:cNvSpPr/>
          <p:nvPr/>
        </p:nvSpPr>
        <p:spPr>
          <a:xfrm>
            <a:off x="5601152" y="4879694"/>
            <a:ext cx="2999539" cy="276999"/>
          </a:xfrm>
          <a:prstGeom prst="rect">
            <a:avLst/>
          </a:prstGeom>
        </p:spPr>
        <p:txBody>
          <a:bodyPr wrap="none">
            <a:spAutoFit/>
          </a:bodyPr>
          <a:lstStyle/>
          <a:p>
            <a:pPr marL="171450" indent="-171450">
              <a:buFont typeface="Wingdings" panose="05000000000000000000" pitchFamily="2" charset="2"/>
              <a:buChar char="Ø"/>
            </a:pPr>
            <a:r>
              <a:rPr lang="zh-CN" altLang="zh-CN" sz="1200" dirty="0"/>
              <a:t>交通量（</a:t>
            </a:r>
            <a:r>
              <a:rPr lang="en-US" altLang="zh-CN" sz="1200" i="1" dirty="0"/>
              <a:t>Q</a:t>
            </a:r>
            <a:r>
              <a:rPr lang="zh-CN" altLang="zh-CN" sz="1200" dirty="0"/>
              <a:t>）、速度（</a:t>
            </a:r>
            <a:r>
              <a:rPr lang="en-US" altLang="zh-CN" sz="1200" i="1" dirty="0"/>
              <a:t>V</a:t>
            </a:r>
            <a:r>
              <a:rPr lang="zh-CN" altLang="zh-CN" sz="1200" dirty="0"/>
              <a:t>）和密度（</a:t>
            </a:r>
            <a:r>
              <a:rPr lang="en-US" altLang="zh-CN" sz="1200" i="1" dirty="0"/>
              <a:t>K</a:t>
            </a:r>
            <a:r>
              <a:rPr lang="zh-CN" altLang="zh-CN" sz="1200" dirty="0"/>
              <a:t>）</a:t>
            </a:r>
            <a:endParaRPr lang="zh-CN" altLang="en-US" sz="1200" dirty="0"/>
          </a:p>
        </p:txBody>
      </p:sp>
      <p:graphicFrame>
        <p:nvGraphicFramePr>
          <p:cNvPr id="104" name="对象 103">
            <a:extLst>
              <a:ext uri="{FF2B5EF4-FFF2-40B4-BE49-F238E27FC236}">
                <a16:creationId xmlns:a16="http://schemas.microsoft.com/office/drawing/2014/main" id="{5C10AC50-DA53-4958-84BB-99398FE7B715}"/>
              </a:ext>
            </a:extLst>
          </p:cNvPr>
          <p:cNvGraphicFramePr>
            <a:graphicFrameLocks noChangeAspect="1"/>
          </p:cNvGraphicFramePr>
          <p:nvPr>
            <p:extLst>
              <p:ext uri="{D42A27DB-BD31-4B8C-83A1-F6EECF244321}">
                <p14:modId xmlns:p14="http://schemas.microsoft.com/office/powerpoint/2010/main" val="989960613"/>
              </p:ext>
            </p:extLst>
          </p:nvPr>
        </p:nvGraphicFramePr>
        <p:xfrm>
          <a:off x="8514916" y="4701858"/>
          <a:ext cx="1512573" cy="607426"/>
        </p:xfrm>
        <a:graphic>
          <a:graphicData uri="http://schemas.openxmlformats.org/presentationml/2006/ole">
            <mc:AlternateContent xmlns:mc="http://schemas.openxmlformats.org/markup-compatibility/2006">
              <mc:Choice xmlns:v="urn:schemas-microsoft-com:vml" Requires="v">
                <p:oleObj spid="_x0000_s4108" r:id="rId9" imgW="1168400" imgH="876300" progId="Equation.DSMT4">
                  <p:embed/>
                </p:oleObj>
              </mc:Choice>
              <mc:Fallback>
                <p:oleObj r:id="rId9" imgW="1168400" imgH="876300" progId="Equation.DSMT4">
                  <p:embed/>
                  <p:pic>
                    <p:nvPicPr>
                      <p:cNvPr id="74" name="对象 73">
                        <a:extLst>
                          <a:ext uri="{FF2B5EF4-FFF2-40B4-BE49-F238E27FC236}">
                            <a16:creationId xmlns:a16="http://schemas.microsoft.com/office/drawing/2014/main" id="{B099859C-C88C-4B4D-9788-674B622D9C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14916" y="4701858"/>
                        <a:ext cx="1512573" cy="607426"/>
                      </a:xfrm>
                      <a:prstGeom prst="rect">
                        <a:avLst/>
                      </a:prstGeom>
                      <a:noFill/>
                    </p:spPr>
                  </p:pic>
                </p:oleObj>
              </mc:Fallback>
            </mc:AlternateContent>
          </a:graphicData>
        </a:graphic>
      </p:graphicFrame>
      <p:sp>
        <p:nvSpPr>
          <p:cNvPr id="105" name="矩形 104">
            <a:extLst>
              <a:ext uri="{FF2B5EF4-FFF2-40B4-BE49-F238E27FC236}">
                <a16:creationId xmlns:a16="http://schemas.microsoft.com/office/drawing/2014/main" id="{10759C71-047F-41A4-8A29-049123F9E7A7}"/>
              </a:ext>
            </a:extLst>
          </p:cNvPr>
          <p:cNvSpPr/>
          <p:nvPr/>
        </p:nvSpPr>
        <p:spPr>
          <a:xfrm>
            <a:off x="5601152" y="5704251"/>
            <a:ext cx="3145413" cy="276999"/>
          </a:xfrm>
          <a:prstGeom prst="rect">
            <a:avLst/>
          </a:prstGeom>
        </p:spPr>
        <p:txBody>
          <a:bodyPr wrap="none">
            <a:spAutoFit/>
          </a:bodyPr>
          <a:lstStyle/>
          <a:p>
            <a:pPr marL="171450" indent="-171450">
              <a:buFont typeface="Wingdings" panose="05000000000000000000" pitchFamily="2" charset="2"/>
              <a:buChar char="Ø"/>
            </a:pPr>
            <a:r>
              <a:rPr lang="zh-CN" altLang="zh-CN" sz="1200" dirty="0"/>
              <a:t>通常使用</a:t>
            </a:r>
            <a:r>
              <a:rPr lang="en-US" altLang="zh-CN" sz="1200" dirty="0" err="1"/>
              <a:t>MapReduce</a:t>
            </a:r>
            <a:r>
              <a:rPr lang="zh-CN" altLang="zh-CN" sz="1200" dirty="0"/>
              <a:t>进行离线分析计算</a:t>
            </a:r>
            <a:endParaRPr lang="zh-CN" altLang="en-US" sz="1200" dirty="0"/>
          </a:p>
        </p:txBody>
      </p:sp>
    </p:spTree>
    <p:extLst>
      <p:ext uri="{BB962C8B-B14F-4D97-AF65-F5344CB8AC3E}">
        <p14:creationId xmlns:p14="http://schemas.microsoft.com/office/powerpoint/2010/main" val="74610060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  </a:t>
            </a:r>
            <a:r>
              <a:rPr lang="zh-CN" altLang="en-US" dirty="0"/>
              <a:t>河北交通卡口数据分析系统</a:t>
            </a:r>
          </a:p>
        </p:txBody>
      </p:sp>
      <p:sp>
        <p:nvSpPr>
          <p:cNvPr id="71" name="矩形 70">
            <a:extLst>
              <a:ext uri="{FF2B5EF4-FFF2-40B4-BE49-F238E27FC236}">
                <a16:creationId xmlns:a16="http://schemas.microsoft.com/office/drawing/2014/main" id="{2D83E72E-E9AE-414E-9170-AC351C20B01B}"/>
              </a:ext>
            </a:extLst>
          </p:cNvPr>
          <p:cNvSpPr/>
          <p:nvPr/>
        </p:nvSpPr>
        <p:spPr>
          <a:xfrm>
            <a:off x="1108210" y="1815074"/>
            <a:ext cx="934871" cy="369332"/>
          </a:xfrm>
          <a:prstGeom prst="rect">
            <a:avLst/>
          </a:prstGeom>
        </p:spPr>
        <p:txBody>
          <a:bodyPr wrap="none">
            <a:spAutoFit/>
          </a:bodyPr>
          <a:lstStyle/>
          <a:p>
            <a:pPr marL="285750" indent="-285750">
              <a:buFont typeface="Wingdings" panose="05000000000000000000" pitchFamily="2" charset="2"/>
              <a:buChar char="n"/>
            </a:pPr>
            <a:r>
              <a:rPr lang="zh-CN" altLang="en-US" b="1" dirty="0"/>
              <a:t>简介</a:t>
            </a:r>
            <a:endParaRPr lang="zh-CN" altLang="zh-CN" sz="1600" b="1" dirty="0"/>
          </a:p>
        </p:txBody>
      </p:sp>
      <p:sp>
        <p:nvSpPr>
          <p:cNvPr id="72" name="矩形 71">
            <a:extLst>
              <a:ext uri="{FF2B5EF4-FFF2-40B4-BE49-F238E27FC236}">
                <a16:creationId xmlns:a16="http://schemas.microsoft.com/office/drawing/2014/main" id="{34804DED-64FA-444B-84CC-9D9068621BAF}"/>
              </a:ext>
            </a:extLst>
          </p:cNvPr>
          <p:cNvSpPr/>
          <p:nvPr/>
        </p:nvSpPr>
        <p:spPr>
          <a:xfrm>
            <a:off x="1402738" y="2262688"/>
            <a:ext cx="8626786" cy="1107996"/>
          </a:xfrm>
          <a:prstGeom prst="rect">
            <a:avLst/>
          </a:prstGeom>
        </p:spPr>
        <p:txBody>
          <a:bodyPr wrap="square">
            <a:spAutoFit/>
          </a:bodyPr>
          <a:lstStyle/>
          <a:p>
            <a:pPr marL="285750" indent="-285750">
              <a:buFont typeface="Wingdings" panose="05000000000000000000" pitchFamily="2" charset="2"/>
              <a:buChar char="p"/>
            </a:pPr>
            <a:r>
              <a:rPr lang="en-US" altLang="zh-CN" sz="1400" dirty="0"/>
              <a:t> </a:t>
            </a:r>
            <a:r>
              <a:rPr lang="zh-CN" altLang="zh-CN" sz="1300" dirty="0"/>
              <a:t>河北交通卡口数据研判分析系统充分利用交管局卡口系统建设成果，将各卡口采集的车辆号牌基础数据实时传送到公安网内，整合各类警务信息资源，通过集中整合整理、海量关联查询、多维智能比对、综合分析研判、信息对流互动等，供情报中心实现对被盗抢机动车、涉案嫌疑机动车、交通肇事逃逸车辆、重点管控车辆等黑名单车辆的实时查控和对“人、案、车”的研判分析，实现科技强警，向科技要警力的目标，对“护城河”工程和全省治安防控体系进行补充和完善，实现网上作战、智能分析等现代警务机制的创新发展</a:t>
            </a:r>
            <a:endParaRPr lang="zh-CN" altLang="en-US" sz="1300" dirty="0"/>
          </a:p>
        </p:txBody>
      </p:sp>
      <p:sp>
        <p:nvSpPr>
          <p:cNvPr id="73" name="矩形 72">
            <a:extLst>
              <a:ext uri="{FF2B5EF4-FFF2-40B4-BE49-F238E27FC236}">
                <a16:creationId xmlns:a16="http://schemas.microsoft.com/office/drawing/2014/main" id="{3842FE4E-90CD-4F77-8E73-D637B53B4CCC}"/>
              </a:ext>
            </a:extLst>
          </p:cNvPr>
          <p:cNvSpPr/>
          <p:nvPr/>
        </p:nvSpPr>
        <p:spPr>
          <a:xfrm>
            <a:off x="1092441" y="3483198"/>
            <a:ext cx="1396536" cy="369332"/>
          </a:xfrm>
          <a:prstGeom prst="rect">
            <a:avLst/>
          </a:prstGeom>
        </p:spPr>
        <p:txBody>
          <a:bodyPr wrap="none">
            <a:spAutoFit/>
          </a:bodyPr>
          <a:lstStyle/>
          <a:p>
            <a:pPr marL="285750" indent="-285750">
              <a:buFont typeface="Wingdings" panose="05000000000000000000" pitchFamily="2" charset="2"/>
              <a:buChar char="n"/>
            </a:pPr>
            <a:r>
              <a:rPr lang="zh-CN" altLang="en-US" b="1" dirty="0"/>
              <a:t>设计原则</a:t>
            </a:r>
            <a:endParaRPr lang="zh-CN" altLang="zh-CN" b="1" dirty="0"/>
          </a:p>
        </p:txBody>
      </p:sp>
      <p:sp>
        <p:nvSpPr>
          <p:cNvPr id="74" name="矩形 73">
            <a:extLst>
              <a:ext uri="{FF2B5EF4-FFF2-40B4-BE49-F238E27FC236}">
                <a16:creationId xmlns:a16="http://schemas.microsoft.com/office/drawing/2014/main" id="{DDAB6D45-EEB6-45CC-9871-C5D6CC10C5C7}"/>
              </a:ext>
            </a:extLst>
          </p:cNvPr>
          <p:cNvSpPr/>
          <p:nvPr/>
        </p:nvSpPr>
        <p:spPr>
          <a:xfrm>
            <a:off x="1575645" y="3958989"/>
            <a:ext cx="3031599" cy="292388"/>
          </a:xfrm>
          <a:prstGeom prst="rect">
            <a:avLst/>
          </a:prstGeom>
        </p:spPr>
        <p:txBody>
          <a:bodyPr wrap="none">
            <a:spAutoFit/>
          </a:bodyPr>
          <a:lstStyle/>
          <a:p>
            <a:pPr marL="342900" indent="-342900">
              <a:buFont typeface="+mj-lt"/>
              <a:buAutoNum type="alphaLcPeriod"/>
            </a:pPr>
            <a:r>
              <a:rPr lang="zh-CN" altLang="zh-CN" sz="1300" dirty="0"/>
              <a:t>前瞻性技术与实际应用环境相结合</a:t>
            </a:r>
          </a:p>
        </p:txBody>
      </p:sp>
      <p:sp>
        <p:nvSpPr>
          <p:cNvPr id="75" name="矩形 74">
            <a:extLst>
              <a:ext uri="{FF2B5EF4-FFF2-40B4-BE49-F238E27FC236}">
                <a16:creationId xmlns:a16="http://schemas.microsoft.com/office/drawing/2014/main" id="{C96EDC29-577C-4700-8E9C-5DCF4984568D}"/>
              </a:ext>
            </a:extLst>
          </p:cNvPr>
          <p:cNvSpPr/>
          <p:nvPr/>
        </p:nvSpPr>
        <p:spPr>
          <a:xfrm>
            <a:off x="1575645" y="4401469"/>
            <a:ext cx="4572000" cy="292388"/>
          </a:xfrm>
          <a:prstGeom prst="rect">
            <a:avLst/>
          </a:prstGeom>
        </p:spPr>
        <p:txBody>
          <a:bodyPr>
            <a:spAutoFit/>
          </a:bodyPr>
          <a:lstStyle/>
          <a:p>
            <a:pPr marL="342900" indent="-342900">
              <a:buFont typeface="+mj-lt"/>
              <a:buAutoNum type="alphaLcPeriod" startAt="2"/>
            </a:pPr>
            <a:r>
              <a:rPr lang="zh-CN" altLang="zh-CN" sz="1300" dirty="0"/>
              <a:t>学习借鉴国外先进技术与自主创新相结合</a:t>
            </a:r>
          </a:p>
        </p:txBody>
      </p:sp>
      <p:sp>
        <p:nvSpPr>
          <p:cNvPr id="76" name="矩形 75">
            <a:extLst>
              <a:ext uri="{FF2B5EF4-FFF2-40B4-BE49-F238E27FC236}">
                <a16:creationId xmlns:a16="http://schemas.microsoft.com/office/drawing/2014/main" id="{715E80C6-9242-43C9-B414-03585DBA4851}"/>
              </a:ext>
            </a:extLst>
          </p:cNvPr>
          <p:cNvSpPr/>
          <p:nvPr/>
        </p:nvSpPr>
        <p:spPr>
          <a:xfrm>
            <a:off x="1092441" y="4853549"/>
            <a:ext cx="2550698" cy="369332"/>
          </a:xfrm>
          <a:prstGeom prst="rect">
            <a:avLst/>
          </a:prstGeom>
        </p:spPr>
        <p:txBody>
          <a:bodyPr wrap="none">
            <a:spAutoFit/>
          </a:bodyPr>
          <a:lstStyle/>
          <a:p>
            <a:pPr marL="285750" indent="-285750">
              <a:buFont typeface="Wingdings" panose="05000000000000000000" pitchFamily="2" charset="2"/>
              <a:buChar char="n"/>
            </a:pPr>
            <a:r>
              <a:rPr lang="zh-CN" altLang="zh-CN" b="1" dirty="0"/>
              <a:t>系统基本组成和构架</a:t>
            </a:r>
          </a:p>
        </p:txBody>
      </p:sp>
      <p:sp>
        <p:nvSpPr>
          <p:cNvPr id="77" name="矩形 76">
            <a:extLst>
              <a:ext uri="{FF2B5EF4-FFF2-40B4-BE49-F238E27FC236}">
                <a16:creationId xmlns:a16="http://schemas.microsoft.com/office/drawing/2014/main" id="{E9228957-5C86-4B5E-95D4-1BB90BD40237}"/>
              </a:ext>
            </a:extLst>
          </p:cNvPr>
          <p:cNvSpPr/>
          <p:nvPr/>
        </p:nvSpPr>
        <p:spPr>
          <a:xfrm>
            <a:off x="1575645" y="5314216"/>
            <a:ext cx="8501658" cy="492443"/>
          </a:xfrm>
          <a:prstGeom prst="rect">
            <a:avLst/>
          </a:prstGeom>
        </p:spPr>
        <p:txBody>
          <a:bodyPr wrap="square">
            <a:spAutoFit/>
          </a:bodyPr>
          <a:lstStyle/>
          <a:p>
            <a:pPr marL="285750" indent="-285750">
              <a:buFont typeface="Wingdings" panose="05000000000000000000" pitchFamily="2" charset="2"/>
              <a:buChar char="p"/>
            </a:pPr>
            <a:r>
              <a:rPr lang="zh-CN" altLang="zh-CN" sz="1300" dirty="0"/>
              <a:t>该共享平台由</a:t>
            </a:r>
            <a:r>
              <a:rPr lang="en-US" altLang="zh-CN" sz="1300" dirty="0"/>
              <a:t>7</a:t>
            </a:r>
            <a:r>
              <a:rPr lang="zh-CN" altLang="zh-CN" sz="1300" dirty="0"/>
              <a:t>个主要部分组成：历史数据汇总处理系统、上报数据上报系统、实时数据入库系统、交管数据存储系统、交管数据查询分析应用系统、数据管理系统及系统管理</a:t>
            </a:r>
            <a:endParaRPr lang="zh-CN" altLang="en-US" sz="1300" dirty="0"/>
          </a:p>
        </p:txBody>
      </p:sp>
      <p:sp>
        <p:nvSpPr>
          <p:cNvPr id="78" name="矩形 77">
            <a:extLst>
              <a:ext uri="{FF2B5EF4-FFF2-40B4-BE49-F238E27FC236}">
                <a16:creationId xmlns:a16="http://schemas.microsoft.com/office/drawing/2014/main" id="{857333C1-1086-4D4F-9523-C9ADE7DCBF22}"/>
              </a:ext>
            </a:extLst>
          </p:cNvPr>
          <p:cNvSpPr/>
          <p:nvPr/>
        </p:nvSpPr>
        <p:spPr>
          <a:xfrm>
            <a:off x="1575645" y="5847408"/>
            <a:ext cx="8501658" cy="492443"/>
          </a:xfrm>
          <a:prstGeom prst="rect">
            <a:avLst/>
          </a:prstGeom>
        </p:spPr>
        <p:txBody>
          <a:bodyPr wrap="square">
            <a:spAutoFit/>
          </a:bodyPr>
          <a:lstStyle/>
          <a:p>
            <a:pPr marL="285750" indent="-285750">
              <a:buFont typeface="Wingdings" panose="05000000000000000000" pitchFamily="2" charset="2"/>
              <a:buChar char="p"/>
            </a:pPr>
            <a:r>
              <a:rPr lang="zh-CN" altLang="zh-CN" sz="1300" dirty="0"/>
              <a:t>在基础设施构架上，该系统将构建在云计算平台之上，利用现有的计算资源、存储资源和网络资源，作为云平台的基础设施和支撑平台</a:t>
            </a:r>
          </a:p>
        </p:txBody>
      </p:sp>
    </p:spTree>
    <p:extLst>
      <p:ext uri="{BB962C8B-B14F-4D97-AF65-F5344CB8AC3E}">
        <p14:creationId xmlns:p14="http://schemas.microsoft.com/office/powerpoint/2010/main" val="338694473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3.5.1 </a:t>
            </a:r>
            <a:r>
              <a:rPr lang="zh-CN" altLang="en-US" dirty="0"/>
              <a:t>系统架构</a:t>
            </a:r>
          </a:p>
        </p:txBody>
      </p:sp>
      <p:pic>
        <p:nvPicPr>
          <p:cNvPr id="12" name="图片 60" descr="说明: E:\海婷\董亚峰\大数据\排版文件\大数据最终图\t1519.tif">
            <a:extLst>
              <a:ext uri="{FF2B5EF4-FFF2-40B4-BE49-F238E27FC236}">
                <a16:creationId xmlns:a16="http://schemas.microsoft.com/office/drawing/2014/main" id="{E217A14A-CFFF-4F58-AA57-507473BE54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0" t="2377" r="2817" b="3035"/>
          <a:stretch>
            <a:fillRect/>
          </a:stretch>
        </p:blipFill>
        <p:spPr bwMode="auto">
          <a:xfrm>
            <a:off x="3064811" y="1882348"/>
            <a:ext cx="5470276" cy="421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061519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3.5.2 </a:t>
            </a:r>
            <a:r>
              <a:rPr lang="zh-CN" altLang="zh-CN" dirty="0"/>
              <a:t>交管卡口数据入库功能与处理方案</a:t>
            </a:r>
            <a:endParaRPr lang="zh-CN" altLang="en-US" dirty="0"/>
          </a:p>
        </p:txBody>
      </p:sp>
      <p:pic>
        <p:nvPicPr>
          <p:cNvPr id="13" name="Picture 2" descr="t1520">
            <a:extLst>
              <a:ext uri="{FF2B5EF4-FFF2-40B4-BE49-F238E27FC236}">
                <a16:creationId xmlns:a16="http://schemas.microsoft.com/office/drawing/2014/main" id="{661C1C4F-68EC-469E-8544-66512D8DCF49}"/>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1031" b="1855"/>
          <a:stretch>
            <a:fillRect/>
          </a:stretch>
        </p:blipFill>
        <p:spPr bwMode="auto">
          <a:xfrm>
            <a:off x="2892412" y="1953557"/>
            <a:ext cx="582930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64077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3.5.3 </a:t>
            </a:r>
            <a:r>
              <a:rPr lang="zh-CN" altLang="zh-CN" dirty="0"/>
              <a:t>数据存储功能与处理方案</a:t>
            </a:r>
            <a:endParaRPr lang="zh-CN" altLang="en-US" dirty="0"/>
          </a:p>
        </p:txBody>
      </p:sp>
      <p:pic>
        <p:nvPicPr>
          <p:cNvPr id="8" name="Picture 2" descr="t1521">
            <a:extLst>
              <a:ext uri="{FF2B5EF4-FFF2-40B4-BE49-F238E27FC236}">
                <a16:creationId xmlns:a16="http://schemas.microsoft.com/office/drawing/2014/main" id="{7715F8EA-E72C-4EE3-AB66-3D23281E339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2678112" y="2023340"/>
            <a:ext cx="7019925" cy="4053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5805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a:xfrm>
            <a:off x="956114" y="1279535"/>
            <a:ext cx="10674350" cy="370501"/>
          </a:xfrm>
        </p:spPr>
        <p:txBody>
          <a:bodyPr/>
          <a:lstStyle/>
          <a:p>
            <a:r>
              <a:rPr lang="en-US" altLang="zh-CN" dirty="0"/>
              <a:t>3.5.4 </a:t>
            </a:r>
            <a:r>
              <a:rPr lang="zh-CN" altLang="zh-CN" dirty="0"/>
              <a:t>查询分析功能与处理方案</a:t>
            </a:r>
            <a:endParaRPr lang="zh-CN" altLang="en-US" dirty="0"/>
          </a:p>
        </p:txBody>
      </p:sp>
      <p:pic>
        <p:nvPicPr>
          <p:cNvPr id="9" name="图片 63">
            <a:extLst>
              <a:ext uri="{FF2B5EF4-FFF2-40B4-BE49-F238E27FC236}">
                <a16:creationId xmlns:a16="http://schemas.microsoft.com/office/drawing/2014/main" id="{327E640A-9A97-4C15-AFB7-A1F335B09A9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1120" b="2386"/>
          <a:stretch>
            <a:fillRect/>
          </a:stretch>
        </p:blipFill>
        <p:spPr bwMode="auto">
          <a:xfrm>
            <a:off x="2740086" y="2026175"/>
            <a:ext cx="6383811" cy="39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77510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3.5.5 </a:t>
            </a:r>
            <a:r>
              <a:rPr lang="zh-CN" altLang="en-US" dirty="0"/>
              <a:t>项目成果</a:t>
            </a:r>
          </a:p>
        </p:txBody>
      </p:sp>
      <p:graphicFrame>
        <p:nvGraphicFramePr>
          <p:cNvPr id="26" name="表格 26">
            <a:extLst>
              <a:ext uri="{FF2B5EF4-FFF2-40B4-BE49-F238E27FC236}">
                <a16:creationId xmlns:a16="http://schemas.microsoft.com/office/drawing/2014/main" id="{1EFD73F6-E6F1-493D-92E7-9055A661152C}"/>
              </a:ext>
            </a:extLst>
          </p:cNvPr>
          <p:cNvGraphicFramePr>
            <a:graphicFrameLocks noGrp="1"/>
          </p:cNvGraphicFramePr>
          <p:nvPr>
            <p:extLst>
              <p:ext uri="{D42A27DB-BD31-4B8C-83A1-F6EECF244321}">
                <p14:modId xmlns:p14="http://schemas.microsoft.com/office/powerpoint/2010/main" val="3745402461"/>
              </p:ext>
            </p:extLst>
          </p:nvPr>
        </p:nvGraphicFramePr>
        <p:xfrm>
          <a:off x="1493233" y="2138054"/>
          <a:ext cx="9205534" cy="3539057"/>
        </p:xfrm>
        <a:graphic>
          <a:graphicData uri="http://schemas.openxmlformats.org/drawingml/2006/table">
            <a:tbl>
              <a:tblPr firstRow="1" bandRow="1">
                <a:tableStyleId>{93296810-A885-4BE3-A3E7-6D5BEEA58F35}</a:tableStyleId>
              </a:tblPr>
              <a:tblGrid>
                <a:gridCol w="1137751">
                  <a:extLst>
                    <a:ext uri="{9D8B030D-6E8A-4147-A177-3AD203B41FA5}">
                      <a16:colId xmlns:a16="http://schemas.microsoft.com/office/drawing/2014/main" val="3889129161"/>
                    </a:ext>
                  </a:extLst>
                </a:gridCol>
                <a:gridCol w="8067783">
                  <a:extLst>
                    <a:ext uri="{9D8B030D-6E8A-4147-A177-3AD203B41FA5}">
                      <a16:colId xmlns:a16="http://schemas.microsoft.com/office/drawing/2014/main" val="3078054006"/>
                    </a:ext>
                  </a:extLst>
                </a:gridCol>
              </a:tblGrid>
              <a:tr h="414889">
                <a:tc>
                  <a:txBody>
                    <a:bodyPr/>
                    <a:lstStyle/>
                    <a:p>
                      <a:pPr algn="ctr"/>
                      <a:r>
                        <a:rPr lang="zh-CN" altLang="en-US" dirty="0"/>
                        <a:t>成果</a:t>
                      </a:r>
                    </a:p>
                  </a:txBody>
                  <a:tcPr/>
                </a:tc>
                <a:tc>
                  <a:txBody>
                    <a:bodyPr/>
                    <a:lstStyle/>
                    <a:p>
                      <a:pPr algn="ctr"/>
                      <a:r>
                        <a:rPr lang="zh-CN" altLang="en-US" dirty="0"/>
                        <a:t>具体介绍</a:t>
                      </a:r>
                    </a:p>
                  </a:txBody>
                  <a:tcPr/>
                </a:tc>
                <a:extLst>
                  <a:ext uri="{0D108BD9-81ED-4DB2-BD59-A6C34878D82A}">
                    <a16:rowId xmlns:a16="http://schemas.microsoft.com/office/drawing/2014/main" val="3249800846"/>
                  </a:ext>
                </a:extLst>
              </a:tr>
              <a:tr h="410963">
                <a:tc>
                  <a:txBody>
                    <a:bodyPr/>
                    <a:lstStyle/>
                    <a:p>
                      <a:pPr algn="ctr"/>
                      <a:r>
                        <a:rPr lang="zh-CN" altLang="en-US" sz="1400" dirty="0"/>
                        <a:t>统一平台</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全省卡口数据集中于统一的公安业务管理平台，便于省厅对全省车辆流动状况情报进行宏观掌控</a:t>
                      </a:r>
                      <a:endParaRPr lang="zh-CN" altLang="zh-CN" sz="1400" b="1" dirty="0">
                        <a:solidFill>
                          <a:schemeClr val="bg1"/>
                        </a:solidFill>
                      </a:endParaRPr>
                    </a:p>
                  </a:txBody>
                  <a:tcPr/>
                </a:tc>
                <a:extLst>
                  <a:ext uri="{0D108BD9-81ED-4DB2-BD59-A6C34878D82A}">
                    <a16:rowId xmlns:a16="http://schemas.microsoft.com/office/drawing/2014/main" val="3835307241"/>
                  </a:ext>
                </a:extLst>
              </a:tr>
              <a:tr h="410963">
                <a:tc>
                  <a:txBody>
                    <a:bodyPr/>
                    <a:lstStyle/>
                    <a:p>
                      <a:pPr algn="ctr"/>
                      <a:r>
                        <a:rPr lang="zh-CN" altLang="en-US" sz="1400" dirty="0"/>
                        <a:t>车辆查询</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提供车辆参数条件多维查询，实现高速精确查找在任意时段途经任意卡口任意车辆图片数据</a:t>
                      </a:r>
                      <a:endParaRPr lang="zh-CN" altLang="zh-CN" sz="1400" b="1" dirty="0">
                        <a:solidFill>
                          <a:schemeClr val="bg1"/>
                        </a:solidFill>
                      </a:endParaRPr>
                    </a:p>
                  </a:txBody>
                  <a:tcPr/>
                </a:tc>
                <a:extLst>
                  <a:ext uri="{0D108BD9-81ED-4DB2-BD59-A6C34878D82A}">
                    <a16:rowId xmlns:a16="http://schemas.microsoft.com/office/drawing/2014/main" val="192654380"/>
                  </a:ext>
                </a:extLst>
              </a:tr>
              <a:tr h="288959">
                <a:tc>
                  <a:txBody>
                    <a:bodyPr/>
                    <a:lstStyle/>
                    <a:p>
                      <a:pPr algn="ctr"/>
                      <a:r>
                        <a:rPr lang="zh-CN" altLang="en-US" sz="1400" dirty="0"/>
                        <a:t>实时监测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卡口数据库内实时检测到符合侦查条件车辆数据入库，将自动提供报警提示</a:t>
                      </a:r>
                    </a:p>
                  </a:txBody>
                  <a:tcPr/>
                </a:tc>
                <a:extLst>
                  <a:ext uri="{0D108BD9-81ED-4DB2-BD59-A6C34878D82A}">
                    <a16:rowId xmlns:a16="http://schemas.microsoft.com/office/drawing/2014/main" val="1873604427"/>
                  </a:ext>
                </a:extLst>
              </a:tr>
              <a:tr h="587758">
                <a:tc>
                  <a:txBody>
                    <a:bodyPr/>
                    <a:lstStyle/>
                    <a:p>
                      <a:pPr algn="ctr"/>
                      <a:r>
                        <a:rPr lang="zh-CN" altLang="en-US" sz="1400" dirty="0"/>
                        <a:t>追踪侦查</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综合全省卡口数据，轻松实现针对特定车辆的移动轨迹分析和追溯，如套牌车辆、嫌疑车辆的追踪侦查等。</a:t>
                      </a:r>
                      <a:endParaRPr lang="zh-CN" altLang="zh-CN" sz="1400" b="1" dirty="0">
                        <a:solidFill>
                          <a:schemeClr val="bg1"/>
                        </a:solidFill>
                      </a:endParaRPr>
                    </a:p>
                  </a:txBody>
                  <a:tcPr/>
                </a:tc>
                <a:extLst>
                  <a:ext uri="{0D108BD9-81ED-4DB2-BD59-A6C34878D82A}">
                    <a16:rowId xmlns:a16="http://schemas.microsoft.com/office/drawing/2014/main" val="3130407487"/>
                  </a:ext>
                </a:extLst>
              </a:tr>
              <a:tr h="410963">
                <a:tc>
                  <a:txBody>
                    <a:bodyPr/>
                    <a:lstStyle/>
                    <a:p>
                      <a:pPr algn="ctr"/>
                      <a:r>
                        <a:rPr lang="zh-CN" altLang="en-US" sz="1400" dirty="0"/>
                        <a:t>提高效率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避免了数据入库效率不足而产生的堆积现象，极大地提高了业务系统的工作效率</a:t>
                      </a:r>
                      <a:endParaRPr lang="zh-CN" altLang="zh-CN" sz="1400" b="1" dirty="0">
                        <a:solidFill>
                          <a:schemeClr val="bg1"/>
                        </a:solidFill>
                      </a:endParaRPr>
                    </a:p>
                  </a:txBody>
                  <a:tcPr/>
                </a:tc>
                <a:extLst>
                  <a:ext uri="{0D108BD9-81ED-4DB2-BD59-A6C34878D82A}">
                    <a16:rowId xmlns:a16="http://schemas.microsoft.com/office/drawing/2014/main" val="4003484976"/>
                  </a:ext>
                </a:extLst>
              </a:tr>
              <a:tr h="410963">
                <a:tc>
                  <a:txBody>
                    <a:bodyPr/>
                    <a:lstStyle/>
                    <a:p>
                      <a:pPr algn="ctr"/>
                      <a:r>
                        <a:rPr lang="zh-CN" altLang="en-US" sz="1400" dirty="0"/>
                        <a:t>安全可靠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彻底解决硬件设备故障率带来的数据安全隐患，保障重要业务数据的高可用性和业务的连续性</a:t>
                      </a:r>
                      <a:endParaRPr lang="zh-CN" altLang="en-US" sz="1400" b="1" dirty="0">
                        <a:solidFill>
                          <a:schemeClr val="bg1"/>
                        </a:solidFill>
                      </a:endParaRPr>
                    </a:p>
                  </a:txBody>
                  <a:tcPr/>
                </a:tc>
                <a:extLst>
                  <a:ext uri="{0D108BD9-81ED-4DB2-BD59-A6C34878D82A}">
                    <a16:rowId xmlns:a16="http://schemas.microsoft.com/office/drawing/2014/main" val="1216533761"/>
                  </a:ext>
                </a:extLst>
              </a:tr>
              <a:tr h="587758">
                <a:tc>
                  <a:txBody>
                    <a:bodyPr/>
                    <a:lstStyle/>
                    <a:p>
                      <a:pPr algn="ctr"/>
                      <a:r>
                        <a:rPr lang="zh-CN" altLang="en-US" sz="1400" dirty="0"/>
                        <a:t>成本低廉</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采用</a:t>
                      </a:r>
                      <a:r>
                        <a:rPr lang="en-US" altLang="zh-CN" sz="1400" dirty="0"/>
                        <a:t>X86</a:t>
                      </a:r>
                      <a:r>
                        <a:rPr lang="zh-CN" altLang="zh-CN" sz="1400" dirty="0"/>
                        <a:t>架构服务器集群构建的云存储和处理平台，比传统的小型机加商用数据库方案节省</a:t>
                      </a:r>
                      <a:r>
                        <a:rPr lang="en-US" altLang="zh-CN" sz="1400" dirty="0"/>
                        <a:t>10</a:t>
                      </a:r>
                      <a:r>
                        <a:rPr lang="zh-CN" altLang="zh-CN" sz="1400" dirty="0"/>
                        <a:t>倍左右的成本，并具备良好的兼容扩展性</a:t>
                      </a:r>
                      <a:endParaRPr lang="zh-CN" altLang="zh-CN" sz="1400" b="1" dirty="0">
                        <a:solidFill>
                          <a:schemeClr val="bg1"/>
                        </a:solidFill>
                      </a:endParaRPr>
                    </a:p>
                  </a:txBody>
                  <a:tcPr/>
                </a:tc>
                <a:extLst>
                  <a:ext uri="{0D108BD9-81ED-4DB2-BD59-A6C34878D82A}">
                    <a16:rowId xmlns:a16="http://schemas.microsoft.com/office/drawing/2014/main" val="889408539"/>
                  </a:ext>
                </a:extLst>
              </a:tr>
            </a:tbl>
          </a:graphicData>
        </a:graphic>
      </p:graphicFrame>
    </p:spTree>
    <p:extLst>
      <p:ext uri="{BB962C8B-B14F-4D97-AF65-F5344CB8AC3E}">
        <p14:creationId xmlns:p14="http://schemas.microsoft.com/office/powerpoint/2010/main" val="270844589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推荐系统概述</a:t>
            </a:r>
          </a:p>
        </p:txBody>
      </p:sp>
      <p:sp>
        <p:nvSpPr>
          <p:cNvPr id="8" name="矩形 7">
            <a:extLst>
              <a:ext uri="{FF2B5EF4-FFF2-40B4-BE49-F238E27FC236}">
                <a16:creationId xmlns:a16="http://schemas.microsoft.com/office/drawing/2014/main" id="{9CE0CDCE-1355-40C8-AB53-D4FE4A876BF9}"/>
              </a:ext>
            </a:extLst>
          </p:cNvPr>
          <p:cNvSpPr/>
          <p:nvPr/>
        </p:nvSpPr>
        <p:spPr>
          <a:xfrm>
            <a:off x="6987942" y="1525029"/>
            <a:ext cx="4353158" cy="369332"/>
          </a:xfrm>
          <a:prstGeom prst="rect">
            <a:avLst/>
          </a:prstGeom>
          <a:solidFill>
            <a:schemeClr val="accent4">
              <a:lumMod val="75000"/>
            </a:schemeClr>
          </a:solidFill>
        </p:spPr>
        <p:txBody>
          <a:bodyPr wrap="square">
            <a:spAutoFit/>
          </a:bodyPr>
          <a:lstStyle/>
          <a:p>
            <a:r>
              <a:rPr lang="zh-CN" altLang="en-US" b="1" dirty="0">
                <a:solidFill>
                  <a:schemeClr val="bg1"/>
                </a:solidFill>
              </a:rPr>
              <a:t>              推 荐 系 统 判 定 标 准</a:t>
            </a:r>
          </a:p>
        </p:txBody>
      </p:sp>
      <p:graphicFrame>
        <p:nvGraphicFramePr>
          <p:cNvPr id="4" name="图示 3">
            <a:extLst>
              <a:ext uri="{FF2B5EF4-FFF2-40B4-BE49-F238E27FC236}">
                <a16:creationId xmlns:a16="http://schemas.microsoft.com/office/drawing/2014/main" id="{5C64A196-725F-49A8-86F0-23CE0B9671F2}"/>
              </a:ext>
            </a:extLst>
          </p:cNvPr>
          <p:cNvGraphicFramePr/>
          <p:nvPr>
            <p:extLst>
              <p:ext uri="{D42A27DB-BD31-4B8C-83A1-F6EECF244321}">
                <p14:modId xmlns:p14="http://schemas.microsoft.com/office/powerpoint/2010/main" val="2971181580"/>
              </p:ext>
            </p:extLst>
          </p:nvPr>
        </p:nvGraphicFramePr>
        <p:xfrm>
          <a:off x="-991402" y="1888014"/>
          <a:ext cx="8989996" cy="4455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52A3FBD3-3CA7-430A-B24B-364160E92D1A}"/>
              </a:ext>
            </a:extLst>
          </p:cNvPr>
          <p:cNvSpPr/>
          <p:nvPr/>
        </p:nvSpPr>
        <p:spPr>
          <a:xfrm>
            <a:off x="6836777" y="2124691"/>
            <a:ext cx="4823227" cy="5447645"/>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400" b="1" dirty="0">
                <a:latin typeface="+mj-ea"/>
                <a:ea typeface="+mj-ea"/>
              </a:rPr>
              <a:t>用户满意度</a:t>
            </a:r>
            <a:r>
              <a:rPr lang="zh-CN" altLang="en-US" sz="1400" dirty="0"/>
              <a:t>：主要是通过调查问卷的形式，用户对推荐系统的满意度分为不同的层次</a:t>
            </a:r>
            <a:endParaRPr lang="en-US" altLang="zh-CN" sz="1400" dirty="0"/>
          </a:p>
          <a:p>
            <a:pPr marL="285750" indent="-285750">
              <a:buFont typeface="Wingdings" panose="05000000000000000000" pitchFamily="2" charset="2"/>
              <a:buChar char="p"/>
            </a:pPr>
            <a:endParaRPr lang="en-US" altLang="zh-CN" sz="1400" dirty="0"/>
          </a:p>
          <a:p>
            <a:pPr marL="285750" indent="-285750">
              <a:lnSpc>
                <a:spcPct val="150000"/>
              </a:lnSpc>
              <a:buFont typeface="Wingdings" panose="05000000000000000000" pitchFamily="2" charset="2"/>
              <a:buChar char="p"/>
            </a:pPr>
            <a:r>
              <a:rPr lang="zh-CN" altLang="en-US" sz="1400" b="1" dirty="0"/>
              <a:t>预测准确度</a:t>
            </a:r>
            <a:r>
              <a:rPr lang="zh-CN" altLang="en-US" sz="1400" dirty="0"/>
              <a:t>：这个是最重要的推荐系统离线评测指标</a:t>
            </a:r>
            <a:endParaRPr lang="en-US" altLang="zh-CN" sz="1400" dirty="0"/>
          </a:p>
          <a:p>
            <a:pPr marL="285750" indent="-285750">
              <a:buFont typeface="Wingdings" panose="05000000000000000000" pitchFamily="2" charset="2"/>
              <a:buChar char="p"/>
            </a:pPr>
            <a:endParaRPr lang="zh-CN" altLang="en-US" sz="1400" dirty="0"/>
          </a:p>
          <a:p>
            <a:pPr marL="285750" indent="-285750">
              <a:lnSpc>
                <a:spcPct val="150000"/>
              </a:lnSpc>
              <a:buFont typeface="Wingdings" panose="05000000000000000000" pitchFamily="2" charset="2"/>
              <a:buChar char="p"/>
            </a:pPr>
            <a:r>
              <a:rPr lang="zh-CN" altLang="en-US" sz="1400" b="1" dirty="0"/>
              <a:t>覆盖率</a:t>
            </a:r>
            <a:r>
              <a:rPr lang="zh-CN" altLang="en-US" sz="1400" dirty="0"/>
              <a:t>：覆盖率的定义是推荐系统能够推荐出来的物品占总物品集合的比例，覆盖率描述了一个推荐系统对物品长尾的发掘能力</a:t>
            </a:r>
            <a:endParaRPr lang="en-US" altLang="zh-CN" sz="1400" dirty="0"/>
          </a:p>
          <a:p>
            <a:pPr marL="285750" indent="-285750">
              <a:buFont typeface="Wingdings" panose="05000000000000000000" pitchFamily="2" charset="2"/>
              <a:buChar char="p"/>
            </a:pPr>
            <a:endParaRPr lang="en-US" altLang="zh-CN" sz="1400" dirty="0"/>
          </a:p>
          <a:p>
            <a:pPr marL="285750" indent="-285750">
              <a:lnSpc>
                <a:spcPct val="150000"/>
              </a:lnSpc>
              <a:buFont typeface="Wingdings" panose="05000000000000000000" pitchFamily="2" charset="2"/>
              <a:buChar char="p"/>
            </a:pPr>
            <a:r>
              <a:rPr lang="zh-CN" altLang="en-US" sz="1400" b="1" dirty="0"/>
              <a:t>多样性</a:t>
            </a:r>
            <a:r>
              <a:rPr lang="zh-CN" altLang="en-US" sz="1400" dirty="0"/>
              <a:t>：用户的兴趣在较长的时间跨度中是一样的，但具体到用户访问推荐系统某一刻，其兴趣往往是单一的，如果推荐列表只能覆盖用户一个兴趣点，而这个兴趣点不是用户这个时刻的兴趣点，推荐就不会让用户满意</a:t>
            </a:r>
            <a:endParaRPr lang="en-US" altLang="zh-CN" sz="1400" dirty="0"/>
          </a:p>
          <a:p>
            <a:pPr marL="285750" indent="-285750">
              <a:buFont typeface="Wingdings" panose="05000000000000000000" pitchFamily="2" charset="2"/>
              <a:buChar char="p"/>
            </a:pPr>
            <a:endParaRPr lang="en-US" altLang="zh-CN" sz="1200" b="1" dirty="0"/>
          </a:p>
          <a:p>
            <a:pPr marL="285750" indent="-285750">
              <a:buFont typeface="Wingdings" panose="05000000000000000000" pitchFamily="2" charset="2"/>
              <a:buChar char="p"/>
            </a:pPr>
            <a:r>
              <a:rPr lang="en-US" altLang="zh-CN" sz="1200" b="1" dirty="0"/>
              <a:t>…..</a:t>
            </a:r>
            <a:endParaRPr lang="zh-CN" altLang="en-US" sz="1200" b="1" dirty="0"/>
          </a:p>
          <a:p>
            <a:br>
              <a:rPr lang="zh-CN" altLang="en-US" dirty="0"/>
            </a:br>
            <a:endParaRPr lang="en-US" altLang="zh-CN" dirty="0"/>
          </a:p>
          <a:p>
            <a:br>
              <a:rPr lang="zh-CN" altLang="en-US" dirty="0"/>
            </a:br>
            <a:endParaRPr lang="zh-CN" altLang="en-US" dirty="0"/>
          </a:p>
        </p:txBody>
      </p:sp>
    </p:spTree>
    <p:extLst>
      <p:ext uri="{BB962C8B-B14F-4D97-AF65-F5344CB8AC3E}">
        <p14:creationId xmlns:p14="http://schemas.microsoft.com/office/powerpoint/2010/main" val="303002279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62121" y="1161968"/>
            <a:ext cx="4674974" cy="745281"/>
            <a:chOff x="4951741" y="2055020"/>
            <a:chExt cx="2896302" cy="787698"/>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78343" y="2055020"/>
              <a:ext cx="2369700" cy="787698"/>
              <a:chOff x="5602168" y="2026445"/>
              <a:chExt cx="2369700" cy="787698"/>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02168" y="2456321"/>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93345" y="2232537"/>
            <a:ext cx="4693043" cy="741039"/>
            <a:chOff x="4931740" y="2099038"/>
            <a:chExt cx="2907497" cy="783215"/>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0124" y="2099038"/>
              <a:ext cx="2369113" cy="783215"/>
              <a:chOff x="5593949" y="2070463"/>
              <a:chExt cx="2369113" cy="783215"/>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9"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593949" y="2495855"/>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61121"/>
            <a:ext cx="4693042" cy="724258"/>
            <a:chOff x="4931740" y="2099037"/>
            <a:chExt cx="2907496" cy="765479"/>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65479"/>
              <a:chOff x="5600498" y="2070462"/>
              <a:chExt cx="2362563" cy="765479"/>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16845" y="2478118"/>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36912" y="4693431"/>
            <a:ext cx="4670338" cy="715240"/>
            <a:chOff x="4931740" y="2130873"/>
            <a:chExt cx="2893430" cy="755948"/>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62607" y="2130873"/>
              <a:ext cx="2362563" cy="755948"/>
              <a:chOff x="5586432" y="2102298"/>
              <a:chExt cx="2362563" cy="755948"/>
            </a:xfrm>
          </p:grpSpPr>
          <p:sp>
            <p:nvSpPr>
              <p:cNvPr id="95" name="文本框 30">
                <a:extLst>
                  <a:ext uri="{FF2B5EF4-FFF2-40B4-BE49-F238E27FC236}">
                    <a16:creationId xmlns:a16="http://schemas.microsoft.com/office/drawing/2014/main" id="{E653F0D4-BCF8-4105-AF0E-7EA066358223}"/>
                  </a:ext>
                </a:extLst>
              </p:cNvPr>
              <p:cNvSpPr txBox="1"/>
              <p:nvPr/>
            </p:nvSpPr>
            <p:spPr>
              <a:xfrm>
                <a:off x="5586432" y="2102298"/>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592660" y="2500423"/>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50776250"/>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4.1  </a:t>
            </a:r>
            <a:r>
              <a:rPr lang="zh-CN" altLang="en-US" dirty="0"/>
              <a:t>环境大数据意义</a:t>
            </a:r>
          </a:p>
        </p:txBody>
      </p:sp>
      <p:sp>
        <p:nvSpPr>
          <p:cNvPr id="5" name="矩形 4">
            <a:extLst>
              <a:ext uri="{FF2B5EF4-FFF2-40B4-BE49-F238E27FC236}">
                <a16:creationId xmlns:a16="http://schemas.microsoft.com/office/drawing/2014/main" id="{87151402-4AF8-4EA3-BC10-113C39831A5B}"/>
              </a:ext>
            </a:extLst>
          </p:cNvPr>
          <p:cNvSpPr/>
          <p:nvPr/>
        </p:nvSpPr>
        <p:spPr>
          <a:xfrm>
            <a:off x="3343743" y="5485902"/>
            <a:ext cx="1417781" cy="261610"/>
          </a:xfrm>
          <a:prstGeom prst="rect">
            <a:avLst/>
          </a:prstGeom>
          <a:noFill/>
        </p:spPr>
        <p:txBody>
          <a:bodyPr wrap="square">
            <a:spAutoFit/>
          </a:bodyPr>
          <a:lstStyle/>
          <a:p>
            <a:r>
              <a:rPr lang="zh-CN" altLang="en-US" sz="1100" dirty="0">
                <a:solidFill>
                  <a:srgbClr val="3D89BC"/>
                </a:solidFill>
              </a:rPr>
              <a:t>巨</a:t>
            </a:r>
            <a:r>
              <a:rPr lang="zh-CN" altLang="zh-CN" sz="1100" dirty="0">
                <a:solidFill>
                  <a:srgbClr val="3D89BC"/>
                </a:solidFill>
              </a:rPr>
              <a:t>大发展前景</a:t>
            </a:r>
          </a:p>
        </p:txBody>
      </p:sp>
      <p:sp>
        <p:nvSpPr>
          <p:cNvPr id="6" name="矩形 5">
            <a:extLst>
              <a:ext uri="{FF2B5EF4-FFF2-40B4-BE49-F238E27FC236}">
                <a16:creationId xmlns:a16="http://schemas.microsoft.com/office/drawing/2014/main" id="{C9FA932F-8B1A-4F63-B2F0-B2C34C4EAF4B}"/>
              </a:ext>
            </a:extLst>
          </p:cNvPr>
          <p:cNvSpPr/>
          <p:nvPr/>
        </p:nvSpPr>
        <p:spPr>
          <a:xfrm>
            <a:off x="3383611" y="3275161"/>
            <a:ext cx="748923" cy="261610"/>
          </a:xfrm>
          <a:prstGeom prst="rect">
            <a:avLst/>
          </a:prstGeom>
          <a:noFill/>
        </p:spPr>
        <p:txBody>
          <a:bodyPr wrap="none">
            <a:spAutoFit/>
          </a:bodyPr>
          <a:lstStyle/>
          <a:p>
            <a:r>
              <a:rPr lang="zh-CN" altLang="zh-CN" sz="1100" dirty="0">
                <a:solidFill>
                  <a:srgbClr val="3D89BC"/>
                </a:solidFill>
              </a:rPr>
              <a:t>迅猛发展</a:t>
            </a:r>
          </a:p>
        </p:txBody>
      </p:sp>
      <p:sp>
        <p:nvSpPr>
          <p:cNvPr id="8" name="矩形 7">
            <a:extLst>
              <a:ext uri="{FF2B5EF4-FFF2-40B4-BE49-F238E27FC236}">
                <a16:creationId xmlns:a16="http://schemas.microsoft.com/office/drawing/2014/main" id="{A1FB3FDF-120A-4F0E-8960-0E64D1BEE137}"/>
              </a:ext>
            </a:extLst>
          </p:cNvPr>
          <p:cNvSpPr/>
          <p:nvPr/>
        </p:nvSpPr>
        <p:spPr>
          <a:xfrm>
            <a:off x="3383611" y="2576428"/>
            <a:ext cx="889987" cy="261610"/>
          </a:xfrm>
          <a:prstGeom prst="rect">
            <a:avLst/>
          </a:prstGeom>
          <a:noFill/>
        </p:spPr>
        <p:txBody>
          <a:bodyPr wrap="none">
            <a:spAutoFit/>
          </a:bodyPr>
          <a:lstStyle/>
          <a:p>
            <a:r>
              <a:rPr lang="zh-CN" altLang="zh-CN" sz="1100" dirty="0">
                <a:solidFill>
                  <a:srgbClr val="3D89BC"/>
                </a:solidFill>
              </a:rPr>
              <a:t>高速发展期</a:t>
            </a:r>
            <a:endParaRPr lang="zh-CN" altLang="en-US" sz="1100" dirty="0">
              <a:solidFill>
                <a:srgbClr val="3D89BC"/>
              </a:solidFill>
            </a:endParaRPr>
          </a:p>
        </p:txBody>
      </p:sp>
      <p:sp>
        <p:nvSpPr>
          <p:cNvPr id="10" name="矩形 9">
            <a:extLst>
              <a:ext uri="{FF2B5EF4-FFF2-40B4-BE49-F238E27FC236}">
                <a16:creationId xmlns:a16="http://schemas.microsoft.com/office/drawing/2014/main" id="{E5527375-561E-49C4-AE26-C023E2E6CE39}"/>
              </a:ext>
            </a:extLst>
          </p:cNvPr>
          <p:cNvSpPr/>
          <p:nvPr/>
        </p:nvSpPr>
        <p:spPr>
          <a:xfrm>
            <a:off x="3383611" y="4017994"/>
            <a:ext cx="466794" cy="261610"/>
          </a:xfrm>
          <a:prstGeom prst="rect">
            <a:avLst/>
          </a:prstGeom>
          <a:noFill/>
        </p:spPr>
        <p:txBody>
          <a:bodyPr wrap="none">
            <a:spAutoFit/>
          </a:bodyPr>
          <a:lstStyle/>
          <a:p>
            <a:r>
              <a:rPr lang="zh-CN" altLang="zh-CN" sz="1100" dirty="0">
                <a:solidFill>
                  <a:srgbClr val="3D89BC"/>
                </a:solidFill>
              </a:rPr>
              <a:t>重视</a:t>
            </a:r>
            <a:endParaRPr lang="zh-CN" altLang="en-US" sz="1100" dirty="0">
              <a:solidFill>
                <a:srgbClr val="3D89BC"/>
              </a:solidFill>
            </a:endParaRPr>
          </a:p>
        </p:txBody>
      </p:sp>
      <p:sp>
        <p:nvSpPr>
          <p:cNvPr id="12" name="矩形 11">
            <a:extLst>
              <a:ext uri="{FF2B5EF4-FFF2-40B4-BE49-F238E27FC236}">
                <a16:creationId xmlns:a16="http://schemas.microsoft.com/office/drawing/2014/main" id="{221A0B17-F5BB-41D8-AA14-341E9D573FAD}"/>
              </a:ext>
            </a:extLst>
          </p:cNvPr>
          <p:cNvSpPr/>
          <p:nvPr/>
        </p:nvSpPr>
        <p:spPr>
          <a:xfrm>
            <a:off x="3349987" y="4766814"/>
            <a:ext cx="748923" cy="261610"/>
          </a:xfrm>
          <a:prstGeom prst="rect">
            <a:avLst/>
          </a:prstGeom>
          <a:noFill/>
        </p:spPr>
        <p:txBody>
          <a:bodyPr wrap="none">
            <a:spAutoFit/>
          </a:bodyPr>
          <a:lstStyle/>
          <a:p>
            <a:r>
              <a:rPr lang="zh-CN" altLang="zh-CN" sz="1100" dirty="0">
                <a:solidFill>
                  <a:srgbClr val="3D89BC"/>
                </a:solidFill>
              </a:rPr>
              <a:t>积极建设</a:t>
            </a:r>
            <a:endParaRPr lang="zh-CN" altLang="en-US" sz="1100" dirty="0">
              <a:solidFill>
                <a:srgbClr val="3D89BC"/>
              </a:solidFill>
            </a:endParaRPr>
          </a:p>
        </p:txBody>
      </p:sp>
      <p:sp>
        <p:nvSpPr>
          <p:cNvPr id="20" name="矩形 19">
            <a:extLst>
              <a:ext uri="{FF2B5EF4-FFF2-40B4-BE49-F238E27FC236}">
                <a16:creationId xmlns:a16="http://schemas.microsoft.com/office/drawing/2014/main" id="{EF69AAA0-9F1E-4A56-9252-1FD158349D63}"/>
              </a:ext>
            </a:extLst>
          </p:cNvPr>
          <p:cNvSpPr/>
          <p:nvPr/>
        </p:nvSpPr>
        <p:spPr>
          <a:xfrm>
            <a:off x="5634637" y="2362265"/>
            <a:ext cx="5413919" cy="338554"/>
          </a:xfrm>
          <a:prstGeom prst="rect">
            <a:avLst/>
          </a:prstGeom>
          <a:solidFill>
            <a:srgbClr val="008EC0"/>
          </a:solidFill>
        </p:spPr>
        <p:txBody>
          <a:bodyPr wrap="square">
            <a:spAutoFit/>
          </a:bodyPr>
          <a:lstStyle/>
          <a:p>
            <a:pPr algn="ctr"/>
            <a:r>
              <a:rPr lang="zh-CN" altLang="zh-CN" sz="1600" b="1" dirty="0">
                <a:solidFill>
                  <a:schemeClr val="bg1"/>
                </a:solidFill>
              </a:rPr>
              <a:t>环</a:t>
            </a:r>
            <a:r>
              <a:rPr lang="en-US" altLang="zh-CN" sz="1600" b="1" dirty="0">
                <a:solidFill>
                  <a:schemeClr val="bg1"/>
                </a:solidFill>
              </a:rPr>
              <a:t>   </a:t>
            </a:r>
            <a:r>
              <a:rPr lang="zh-CN" altLang="zh-CN" sz="1600" b="1" dirty="0">
                <a:solidFill>
                  <a:schemeClr val="bg1"/>
                </a:solidFill>
              </a:rPr>
              <a:t>境</a:t>
            </a:r>
            <a:r>
              <a:rPr lang="en-US" altLang="zh-CN" sz="1600" b="1" dirty="0">
                <a:solidFill>
                  <a:schemeClr val="bg1"/>
                </a:solidFill>
              </a:rPr>
              <a:t>   </a:t>
            </a:r>
            <a:r>
              <a:rPr lang="zh-CN" altLang="zh-CN" sz="1600" b="1" dirty="0">
                <a:solidFill>
                  <a:schemeClr val="bg1"/>
                </a:solidFill>
              </a:rPr>
              <a:t>大</a:t>
            </a:r>
            <a:r>
              <a:rPr lang="en-US" altLang="zh-CN" sz="1600" b="1" dirty="0">
                <a:solidFill>
                  <a:schemeClr val="bg1"/>
                </a:solidFill>
              </a:rPr>
              <a:t>   </a:t>
            </a:r>
            <a:r>
              <a:rPr lang="zh-CN" altLang="zh-CN" sz="1600" b="1" dirty="0">
                <a:solidFill>
                  <a:schemeClr val="bg1"/>
                </a:solidFill>
              </a:rPr>
              <a:t>数</a:t>
            </a:r>
            <a:r>
              <a:rPr lang="en-US" altLang="zh-CN" sz="1600" b="1" dirty="0">
                <a:solidFill>
                  <a:schemeClr val="bg1"/>
                </a:solidFill>
              </a:rPr>
              <a:t>   </a:t>
            </a:r>
            <a:r>
              <a:rPr lang="zh-CN" altLang="zh-CN" sz="1600" b="1" dirty="0">
                <a:solidFill>
                  <a:schemeClr val="bg1"/>
                </a:solidFill>
              </a:rPr>
              <a:t>据</a:t>
            </a:r>
            <a:r>
              <a:rPr lang="en-US" altLang="zh-CN" sz="1600" b="1" dirty="0">
                <a:solidFill>
                  <a:schemeClr val="bg1"/>
                </a:solidFill>
              </a:rPr>
              <a:t>    </a:t>
            </a:r>
            <a:r>
              <a:rPr lang="zh-CN" altLang="zh-CN" sz="1600" b="1" dirty="0">
                <a:solidFill>
                  <a:schemeClr val="bg1"/>
                </a:solidFill>
              </a:rPr>
              <a:t>意</a:t>
            </a:r>
            <a:r>
              <a:rPr lang="en-US" altLang="zh-CN" sz="1600" b="1" dirty="0">
                <a:solidFill>
                  <a:schemeClr val="bg1"/>
                </a:solidFill>
              </a:rPr>
              <a:t>   </a:t>
            </a:r>
            <a:r>
              <a:rPr lang="zh-CN" altLang="zh-CN" sz="1600" b="1" dirty="0">
                <a:solidFill>
                  <a:schemeClr val="bg1"/>
                </a:solidFill>
              </a:rPr>
              <a:t>义</a:t>
            </a:r>
            <a:endParaRPr lang="zh-CN" altLang="en-US" sz="1600" b="1" dirty="0">
              <a:solidFill>
                <a:schemeClr val="bg1"/>
              </a:solidFill>
            </a:endParaRPr>
          </a:p>
        </p:txBody>
      </p:sp>
      <p:sp>
        <p:nvSpPr>
          <p:cNvPr id="21" name="矩形 20">
            <a:extLst>
              <a:ext uri="{FF2B5EF4-FFF2-40B4-BE49-F238E27FC236}">
                <a16:creationId xmlns:a16="http://schemas.microsoft.com/office/drawing/2014/main" id="{EDB75044-977D-4DC6-B7FE-7C891D4EC341}"/>
              </a:ext>
            </a:extLst>
          </p:cNvPr>
          <p:cNvSpPr/>
          <p:nvPr/>
        </p:nvSpPr>
        <p:spPr>
          <a:xfrm>
            <a:off x="5684336" y="3372623"/>
            <a:ext cx="1465281" cy="1815882"/>
          </a:xfrm>
          <a:prstGeom prst="rect">
            <a:avLst/>
          </a:prstGeom>
          <a:solidFill>
            <a:schemeClr val="accent6">
              <a:lumMod val="40000"/>
              <a:lumOff val="60000"/>
            </a:schemeClr>
          </a:solidFill>
        </p:spPr>
        <p:txBody>
          <a:bodyPr wrap="square">
            <a:spAutoFit/>
          </a:bodyPr>
          <a:lstStyle/>
          <a:p>
            <a:endParaRPr lang="en-US" altLang="zh-CN" sz="1400" dirty="0"/>
          </a:p>
          <a:p>
            <a:pPr>
              <a:lnSpc>
                <a:spcPct val="150000"/>
              </a:lnSpc>
            </a:pPr>
            <a:r>
              <a:rPr lang="zh-CN" altLang="zh-CN" sz="1400" dirty="0"/>
              <a:t>促进政府生态环境综合决策科学化、监管精准化、公共服务便民化</a:t>
            </a:r>
            <a:endParaRPr lang="en-US" altLang="zh-CN" sz="1400" dirty="0"/>
          </a:p>
          <a:p>
            <a:endParaRPr lang="en-US" altLang="zh-CN" sz="1400" dirty="0"/>
          </a:p>
        </p:txBody>
      </p:sp>
      <p:graphicFrame>
        <p:nvGraphicFramePr>
          <p:cNvPr id="41" name="图示 40">
            <a:extLst>
              <a:ext uri="{FF2B5EF4-FFF2-40B4-BE49-F238E27FC236}">
                <a16:creationId xmlns:a16="http://schemas.microsoft.com/office/drawing/2014/main" id="{F560EA5C-86D1-4DF4-BE9F-F6BE305E603D}"/>
              </a:ext>
            </a:extLst>
          </p:cNvPr>
          <p:cNvGraphicFramePr/>
          <p:nvPr>
            <p:extLst>
              <p:ext uri="{D42A27DB-BD31-4B8C-83A1-F6EECF244321}">
                <p14:modId xmlns:p14="http://schemas.microsoft.com/office/powerpoint/2010/main" val="2016905910"/>
              </p:ext>
            </p:extLst>
          </p:nvPr>
        </p:nvGraphicFramePr>
        <p:xfrm>
          <a:off x="249820" y="2091149"/>
          <a:ext cx="5610456" cy="4115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2" name="矩形 41">
            <a:extLst>
              <a:ext uri="{FF2B5EF4-FFF2-40B4-BE49-F238E27FC236}">
                <a16:creationId xmlns:a16="http://schemas.microsoft.com/office/drawing/2014/main" id="{A3D4146E-E4B6-4DD2-89A3-5E27D19FB1C7}"/>
              </a:ext>
            </a:extLst>
          </p:cNvPr>
          <p:cNvSpPr/>
          <p:nvPr/>
        </p:nvSpPr>
        <p:spPr>
          <a:xfrm>
            <a:off x="5690991" y="5199842"/>
            <a:ext cx="1458626" cy="307777"/>
          </a:xfrm>
          <a:prstGeom prst="rect">
            <a:avLst/>
          </a:prstGeom>
          <a:solidFill>
            <a:schemeClr val="accent6">
              <a:lumMod val="50000"/>
            </a:schemeClr>
          </a:solid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rPr>
              <a:t>     政府决策</a:t>
            </a:r>
            <a:endParaRPr lang="en-US" altLang="zh-CN" sz="1400" b="1" dirty="0">
              <a:solidFill>
                <a:schemeClr val="bg1"/>
              </a:solidFill>
              <a:effectLst>
                <a:outerShdw blurRad="38100" dist="38100" dir="2700000" algn="tl">
                  <a:srgbClr val="000000">
                    <a:alpha val="43137"/>
                  </a:srgbClr>
                </a:outerShdw>
              </a:effectLst>
            </a:endParaRPr>
          </a:p>
        </p:txBody>
      </p:sp>
      <p:sp>
        <p:nvSpPr>
          <p:cNvPr id="45" name="矩形 44">
            <a:extLst>
              <a:ext uri="{FF2B5EF4-FFF2-40B4-BE49-F238E27FC236}">
                <a16:creationId xmlns:a16="http://schemas.microsoft.com/office/drawing/2014/main" id="{3E84FC1A-963F-4487-A3BC-9D73FF5F70FD}"/>
              </a:ext>
            </a:extLst>
          </p:cNvPr>
          <p:cNvSpPr/>
          <p:nvPr/>
        </p:nvSpPr>
        <p:spPr>
          <a:xfrm>
            <a:off x="7661007" y="3372623"/>
            <a:ext cx="1465281" cy="1923604"/>
          </a:xfrm>
          <a:prstGeom prst="rect">
            <a:avLst/>
          </a:prstGeom>
          <a:solidFill>
            <a:schemeClr val="accent4">
              <a:lumMod val="40000"/>
              <a:lumOff val="60000"/>
            </a:schemeClr>
          </a:solidFill>
        </p:spPr>
        <p:txBody>
          <a:bodyPr wrap="square">
            <a:spAutoFit/>
          </a:bodyPr>
          <a:lstStyle/>
          <a:p>
            <a:pPr>
              <a:lnSpc>
                <a:spcPct val="150000"/>
              </a:lnSpc>
            </a:pPr>
            <a:endParaRPr lang="en-US" altLang="zh-CN" sz="1400" dirty="0"/>
          </a:p>
          <a:p>
            <a:pPr>
              <a:lnSpc>
                <a:spcPct val="150000"/>
              </a:lnSpc>
            </a:pPr>
            <a:r>
              <a:rPr lang="zh-CN" altLang="en-US" sz="1400" dirty="0"/>
              <a:t>有助于企业加快产业转型，发现新的商机，拓宽更广阔的市场</a:t>
            </a:r>
          </a:p>
          <a:p>
            <a:endParaRPr lang="en-US" altLang="zh-CN" sz="1400" dirty="0"/>
          </a:p>
        </p:txBody>
      </p:sp>
      <p:sp>
        <p:nvSpPr>
          <p:cNvPr id="46" name="矩形 45">
            <a:extLst>
              <a:ext uri="{FF2B5EF4-FFF2-40B4-BE49-F238E27FC236}">
                <a16:creationId xmlns:a16="http://schemas.microsoft.com/office/drawing/2014/main" id="{9210CC49-E1FF-4720-BF12-A53F10BCA1D8}"/>
              </a:ext>
            </a:extLst>
          </p:cNvPr>
          <p:cNvSpPr/>
          <p:nvPr/>
        </p:nvSpPr>
        <p:spPr>
          <a:xfrm>
            <a:off x="7667662" y="5199842"/>
            <a:ext cx="1458626" cy="307777"/>
          </a:xfrm>
          <a:prstGeom prst="rect">
            <a:avLst/>
          </a:prstGeom>
          <a:solidFill>
            <a:schemeClr val="accent4">
              <a:lumMod val="75000"/>
            </a:schemeClr>
          </a:solid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rPr>
              <a:t>      企业转型</a:t>
            </a:r>
            <a:endParaRPr lang="en-US" altLang="zh-CN" sz="1400" b="1" dirty="0">
              <a:solidFill>
                <a:schemeClr val="bg1"/>
              </a:solidFill>
              <a:effectLst>
                <a:outerShdw blurRad="38100" dist="38100" dir="2700000" algn="tl">
                  <a:srgbClr val="000000">
                    <a:alpha val="43137"/>
                  </a:srgbClr>
                </a:outerShdw>
              </a:effectLst>
            </a:endParaRPr>
          </a:p>
        </p:txBody>
      </p:sp>
      <p:sp>
        <p:nvSpPr>
          <p:cNvPr id="47" name="矩形 46">
            <a:extLst>
              <a:ext uri="{FF2B5EF4-FFF2-40B4-BE49-F238E27FC236}">
                <a16:creationId xmlns:a16="http://schemas.microsoft.com/office/drawing/2014/main" id="{CFD6BB43-D2D3-458E-B619-D9E3D93AC00F}"/>
              </a:ext>
            </a:extLst>
          </p:cNvPr>
          <p:cNvSpPr/>
          <p:nvPr/>
        </p:nvSpPr>
        <p:spPr>
          <a:xfrm>
            <a:off x="9620887" y="3366412"/>
            <a:ext cx="1465281" cy="1815882"/>
          </a:xfrm>
          <a:prstGeom prst="rect">
            <a:avLst/>
          </a:prstGeom>
          <a:solidFill>
            <a:schemeClr val="accent5">
              <a:lumMod val="20000"/>
              <a:lumOff val="80000"/>
            </a:schemeClr>
          </a:solidFill>
        </p:spPr>
        <p:txBody>
          <a:bodyPr wrap="square">
            <a:spAutoFit/>
          </a:bodyPr>
          <a:lstStyle/>
          <a:p>
            <a:endParaRPr lang="en-US" altLang="zh-CN" sz="1400" dirty="0"/>
          </a:p>
          <a:p>
            <a:pPr>
              <a:lnSpc>
                <a:spcPct val="150000"/>
              </a:lnSpc>
            </a:pPr>
            <a:r>
              <a:rPr lang="zh-CN" altLang="zh-CN" sz="1400" dirty="0"/>
              <a:t>给公众生活带来更多便利，提升生活质量，吸引公众关注和重视</a:t>
            </a:r>
          </a:p>
          <a:p>
            <a:endParaRPr lang="en-US" altLang="zh-CN" sz="1400" dirty="0"/>
          </a:p>
        </p:txBody>
      </p:sp>
      <p:sp>
        <p:nvSpPr>
          <p:cNvPr id="48" name="矩形 47">
            <a:extLst>
              <a:ext uri="{FF2B5EF4-FFF2-40B4-BE49-F238E27FC236}">
                <a16:creationId xmlns:a16="http://schemas.microsoft.com/office/drawing/2014/main" id="{DD8199CD-45B4-4C22-B7BE-4127A151F844}"/>
              </a:ext>
            </a:extLst>
          </p:cNvPr>
          <p:cNvSpPr/>
          <p:nvPr/>
        </p:nvSpPr>
        <p:spPr>
          <a:xfrm>
            <a:off x="9627542" y="5193631"/>
            <a:ext cx="1458626" cy="307777"/>
          </a:xfrm>
          <a:prstGeom prst="rect">
            <a:avLst/>
          </a:prstGeom>
          <a:solidFill>
            <a:schemeClr val="accent5">
              <a:lumMod val="75000"/>
            </a:schemeClr>
          </a:solid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rPr>
              <a:t>      公众生活</a:t>
            </a:r>
            <a:endParaRPr lang="en-US" altLang="zh-CN" sz="1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7866395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4.2  </a:t>
            </a:r>
            <a:r>
              <a:rPr lang="zh-CN" altLang="en-US" dirty="0"/>
              <a:t>环境大数据概念</a:t>
            </a:r>
          </a:p>
        </p:txBody>
      </p:sp>
      <p:sp>
        <p:nvSpPr>
          <p:cNvPr id="4" name="矩形 3">
            <a:extLst>
              <a:ext uri="{FF2B5EF4-FFF2-40B4-BE49-F238E27FC236}">
                <a16:creationId xmlns:a16="http://schemas.microsoft.com/office/drawing/2014/main" id="{81E301AA-98C1-4698-9765-5E43D6EBDA6E}"/>
              </a:ext>
            </a:extLst>
          </p:cNvPr>
          <p:cNvSpPr/>
          <p:nvPr/>
        </p:nvSpPr>
        <p:spPr>
          <a:xfrm>
            <a:off x="1026072" y="1823813"/>
            <a:ext cx="9715722" cy="141327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500" dirty="0"/>
              <a:t>环境传感器数据的特点是除了信息本身所包含的环境物理量的测量值之外，其信息本身的时间和空间特征</a:t>
            </a:r>
            <a:r>
              <a:rPr lang="zh-CN" altLang="en-US" sz="1500" dirty="0"/>
              <a:t>也</a:t>
            </a:r>
            <a:r>
              <a:rPr lang="zh-CN" altLang="zh-CN" sz="1500" dirty="0"/>
              <a:t>是非常关键的。大多数情况下，缺乏时空分布信息的环境数据是局部的，不完整的，其使用价值也相当有限。</a:t>
            </a:r>
            <a:endParaRPr lang="en-US" altLang="zh-CN" sz="1500" dirty="0"/>
          </a:p>
          <a:p>
            <a:pPr marL="285750" indent="-285750">
              <a:lnSpc>
                <a:spcPct val="150000"/>
              </a:lnSpc>
              <a:buFont typeface="Wingdings" panose="05000000000000000000" pitchFamily="2" charset="2"/>
              <a:buChar char="n"/>
            </a:pPr>
            <a:r>
              <a:rPr lang="zh-CN" altLang="zh-CN" sz="1500" dirty="0"/>
              <a:t>在时间维度上，环境数据可分为历史数据和实时数据，而各种预报系统则可以产生预报数据</a:t>
            </a:r>
          </a:p>
          <a:p>
            <a:pPr>
              <a:lnSpc>
                <a:spcPct val="150000"/>
              </a:lnSpc>
            </a:pPr>
            <a:endParaRPr lang="zh-CN" altLang="zh-CN" sz="1400" dirty="0"/>
          </a:p>
        </p:txBody>
      </p:sp>
      <p:pic>
        <p:nvPicPr>
          <p:cNvPr id="7" name="图片 15">
            <a:extLst>
              <a:ext uri="{FF2B5EF4-FFF2-40B4-BE49-F238E27FC236}">
                <a16:creationId xmlns:a16="http://schemas.microsoft.com/office/drawing/2014/main" id="{E199B50E-17B5-4C57-BE47-266888C84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948" y="3098546"/>
            <a:ext cx="4755501" cy="30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图示 7">
            <a:extLst>
              <a:ext uri="{FF2B5EF4-FFF2-40B4-BE49-F238E27FC236}">
                <a16:creationId xmlns:a16="http://schemas.microsoft.com/office/drawing/2014/main" id="{DE6BB19E-6B25-4DD8-9ADE-999AEBD82663}"/>
              </a:ext>
            </a:extLst>
          </p:cNvPr>
          <p:cNvGraphicFramePr/>
          <p:nvPr>
            <p:extLst>
              <p:ext uri="{D42A27DB-BD31-4B8C-83A1-F6EECF244321}">
                <p14:modId xmlns:p14="http://schemas.microsoft.com/office/powerpoint/2010/main" val="2885022099"/>
              </p:ext>
            </p:extLst>
          </p:nvPr>
        </p:nvGraphicFramePr>
        <p:xfrm>
          <a:off x="5948052" y="2955148"/>
          <a:ext cx="6243948" cy="33467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8050267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4.2.1 </a:t>
            </a:r>
            <a:r>
              <a:rPr lang="zh-CN" altLang="en-US" dirty="0"/>
              <a:t>多层次的数据采集</a:t>
            </a:r>
          </a:p>
        </p:txBody>
      </p:sp>
      <p:sp>
        <p:nvSpPr>
          <p:cNvPr id="4" name="矩形 3">
            <a:extLst>
              <a:ext uri="{FF2B5EF4-FFF2-40B4-BE49-F238E27FC236}">
                <a16:creationId xmlns:a16="http://schemas.microsoft.com/office/drawing/2014/main" id="{3C2FBBCE-59E8-4167-B2FF-A7E415BA5892}"/>
              </a:ext>
            </a:extLst>
          </p:cNvPr>
          <p:cNvSpPr/>
          <p:nvPr/>
        </p:nvSpPr>
        <p:spPr>
          <a:xfrm>
            <a:off x="1877795" y="5656853"/>
            <a:ext cx="7476249"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a:extLst>
              <a:ext uri="{FF2B5EF4-FFF2-40B4-BE49-F238E27FC236}">
                <a16:creationId xmlns:a16="http://schemas.microsoft.com/office/drawing/2014/main" id="{5636953E-979D-498F-956D-0CD36C9F74F9}"/>
              </a:ext>
            </a:extLst>
          </p:cNvPr>
          <p:cNvSpPr/>
          <p:nvPr/>
        </p:nvSpPr>
        <p:spPr>
          <a:xfrm>
            <a:off x="1900466" y="5103793"/>
            <a:ext cx="3800142"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矩形 5">
            <a:extLst>
              <a:ext uri="{FF2B5EF4-FFF2-40B4-BE49-F238E27FC236}">
                <a16:creationId xmlns:a16="http://schemas.microsoft.com/office/drawing/2014/main" id="{70714C2C-CC87-4C20-AE8B-0D0843978CD0}"/>
              </a:ext>
            </a:extLst>
          </p:cNvPr>
          <p:cNvSpPr/>
          <p:nvPr/>
        </p:nvSpPr>
        <p:spPr>
          <a:xfrm>
            <a:off x="1900466" y="4479982"/>
            <a:ext cx="3800142"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a:extLst>
              <a:ext uri="{FF2B5EF4-FFF2-40B4-BE49-F238E27FC236}">
                <a16:creationId xmlns:a16="http://schemas.microsoft.com/office/drawing/2014/main" id="{1BB09B83-809B-4399-A653-08D73ED21945}"/>
              </a:ext>
            </a:extLst>
          </p:cNvPr>
          <p:cNvSpPr/>
          <p:nvPr/>
        </p:nvSpPr>
        <p:spPr>
          <a:xfrm>
            <a:off x="5793506" y="5096010"/>
            <a:ext cx="3560538"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2B408DE-01AB-463D-A2F9-CD469BFD1A69}"/>
              </a:ext>
            </a:extLst>
          </p:cNvPr>
          <p:cNvSpPr/>
          <p:nvPr/>
        </p:nvSpPr>
        <p:spPr>
          <a:xfrm>
            <a:off x="5793506" y="4479982"/>
            <a:ext cx="3560538"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10" name="Picture 2">
            <a:extLst>
              <a:ext uri="{FF2B5EF4-FFF2-40B4-BE49-F238E27FC236}">
                <a16:creationId xmlns:a16="http://schemas.microsoft.com/office/drawing/2014/main" id="{2892E1DA-3055-4F72-AA48-AEA41430B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329" t="5904" r="6818" b="7671"/>
          <a:stretch>
            <a:fillRect/>
          </a:stretch>
        </p:blipFill>
        <p:spPr bwMode="auto">
          <a:xfrm>
            <a:off x="1877795" y="2335468"/>
            <a:ext cx="3800142" cy="20426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image4.jpg" descr="made-in-china.jpg">
            <a:extLst>
              <a:ext uri="{FF2B5EF4-FFF2-40B4-BE49-F238E27FC236}">
                <a16:creationId xmlns:a16="http://schemas.microsoft.com/office/drawing/2014/main" id="{469BCE6E-824E-4C40-B7DC-84D9E5A2D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06" y="2338152"/>
            <a:ext cx="3571875" cy="204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2" name="矩形 11">
            <a:extLst>
              <a:ext uri="{FF2B5EF4-FFF2-40B4-BE49-F238E27FC236}">
                <a16:creationId xmlns:a16="http://schemas.microsoft.com/office/drawing/2014/main" id="{80235C6A-CD00-4151-814A-102AAC39C9F3}"/>
              </a:ext>
            </a:extLst>
          </p:cNvPr>
          <p:cNvSpPr/>
          <p:nvPr/>
        </p:nvSpPr>
        <p:spPr>
          <a:xfrm>
            <a:off x="2860133" y="4505826"/>
            <a:ext cx="1667150" cy="338554"/>
          </a:xfrm>
          <a:prstGeom prst="rect">
            <a:avLst/>
          </a:prstGeom>
        </p:spPr>
        <p:txBody>
          <a:bodyPr wrap="square">
            <a:spAutoFit/>
          </a:bodyPr>
          <a:lstStyle/>
          <a:p>
            <a:r>
              <a:rPr lang="zh-CN" altLang="zh-CN" sz="1600" dirty="0"/>
              <a:t>专人值守或巡值</a:t>
            </a:r>
          </a:p>
        </p:txBody>
      </p:sp>
      <p:sp>
        <p:nvSpPr>
          <p:cNvPr id="13" name="矩形 12">
            <a:extLst>
              <a:ext uri="{FF2B5EF4-FFF2-40B4-BE49-F238E27FC236}">
                <a16:creationId xmlns:a16="http://schemas.microsoft.com/office/drawing/2014/main" id="{5950B590-6C74-481D-93F2-28986618A1A2}"/>
              </a:ext>
            </a:extLst>
          </p:cNvPr>
          <p:cNvSpPr/>
          <p:nvPr/>
        </p:nvSpPr>
        <p:spPr>
          <a:xfrm>
            <a:off x="3325067" y="1875108"/>
            <a:ext cx="4581703" cy="338554"/>
          </a:xfrm>
          <a:prstGeom prst="rect">
            <a:avLst/>
          </a:prstGeom>
          <a:solidFill>
            <a:schemeClr val="accent6">
              <a:lumMod val="20000"/>
              <a:lumOff val="80000"/>
            </a:schemeClr>
          </a:solidFill>
        </p:spPr>
        <p:txBody>
          <a:bodyPr wrap="none">
            <a:spAutoFit/>
          </a:bodyPr>
          <a:lstStyle/>
          <a:p>
            <a:r>
              <a:rPr lang="zh-CN" altLang="zh-CN" sz="1600" dirty="0"/>
              <a:t>国家环保部和各省级环保部门</a:t>
            </a:r>
            <a:r>
              <a:rPr lang="en-US" altLang="zh-CN" sz="1600" dirty="0"/>
              <a:t>-</a:t>
            </a:r>
            <a:r>
              <a:rPr lang="zh-CN" altLang="en-US" sz="1600" dirty="0"/>
              <a:t>传统环境数据监测</a:t>
            </a:r>
          </a:p>
        </p:txBody>
      </p:sp>
      <p:sp>
        <p:nvSpPr>
          <p:cNvPr id="14" name="矩形 13">
            <a:extLst>
              <a:ext uri="{FF2B5EF4-FFF2-40B4-BE49-F238E27FC236}">
                <a16:creationId xmlns:a16="http://schemas.microsoft.com/office/drawing/2014/main" id="{5A4A673C-4224-4FF2-A67E-E66A8A06A427}"/>
              </a:ext>
            </a:extLst>
          </p:cNvPr>
          <p:cNvSpPr/>
          <p:nvPr/>
        </p:nvSpPr>
        <p:spPr>
          <a:xfrm>
            <a:off x="2779307" y="5127877"/>
            <a:ext cx="1828801" cy="338554"/>
          </a:xfrm>
          <a:prstGeom prst="rect">
            <a:avLst/>
          </a:prstGeom>
        </p:spPr>
        <p:txBody>
          <a:bodyPr wrap="square">
            <a:spAutoFit/>
          </a:bodyPr>
          <a:lstStyle/>
          <a:p>
            <a:r>
              <a:rPr lang="zh-CN" altLang="zh-CN" sz="1600" dirty="0"/>
              <a:t>控点监测项目全面</a:t>
            </a:r>
          </a:p>
        </p:txBody>
      </p:sp>
      <p:sp>
        <p:nvSpPr>
          <p:cNvPr id="15" name="矩形 14">
            <a:extLst>
              <a:ext uri="{FF2B5EF4-FFF2-40B4-BE49-F238E27FC236}">
                <a16:creationId xmlns:a16="http://schemas.microsoft.com/office/drawing/2014/main" id="{B84FE1D9-88E9-4FF1-9607-AC9DE2A17280}"/>
              </a:ext>
            </a:extLst>
          </p:cNvPr>
          <p:cNvSpPr/>
          <p:nvPr/>
        </p:nvSpPr>
        <p:spPr>
          <a:xfrm>
            <a:off x="7016677" y="5186245"/>
            <a:ext cx="1302225" cy="338554"/>
          </a:xfrm>
          <a:prstGeom prst="rect">
            <a:avLst/>
          </a:prstGeom>
        </p:spPr>
        <p:txBody>
          <a:bodyPr wrap="square">
            <a:spAutoFit/>
          </a:bodyPr>
          <a:lstStyle/>
          <a:p>
            <a:r>
              <a:rPr lang="zh-CN" altLang="zh-CN" sz="1600" dirty="0"/>
              <a:t>测量精确</a:t>
            </a:r>
          </a:p>
        </p:txBody>
      </p:sp>
      <p:sp>
        <p:nvSpPr>
          <p:cNvPr id="16" name="矩形 15">
            <a:extLst>
              <a:ext uri="{FF2B5EF4-FFF2-40B4-BE49-F238E27FC236}">
                <a16:creationId xmlns:a16="http://schemas.microsoft.com/office/drawing/2014/main" id="{F7D22326-8F14-48A2-933D-997162C3098E}"/>
              </a:ext>
            </a:extLst>
          </p:cNvPr>
          <p:cNvSpPr/>
          <p:nvPr/>
        </p:nvSpPr>
        <p:spPr>
          <a:xfrm>
            <a:off x="5972808" y="4546883"/>
            <a:ext cx="3159519" cy="338554"/>
          </a:xfrm>
          <a:prstGeom prst="rect">
            <a:avLst/>
          </a:prstGeom>
        </p:spPr>
        <p:txBody>
          <a:bodyPr wrap="square">
            <a:spAutoFit/>
          </a:bodyPr>
          <a:lstStyle/>
          <a:p>
            <a:r>
              <a:rPr lang="zh-CN" altLang="zh-CN" sz="1600" dirty="0"/>
              <a:t>设备本身及其运行维护成本很高</a:t>
            </a:r>
          </a:p>
        </p:txBody>
      </p:sp>
      <p:sp>
        <p:nvSpPr>
          <p:cNvPr id="17" name="矩形 16">
            <a:extLst>
              <a:ext uri="{FF2B5EF4-FFF2-40B4-BE49-F238E27FC236}">
                <a16:creationId xmlns:a16="http://schemas.microsoft.com/office/drawing/2014/main" id="{7C74AB4D-D699-4281-83E8-B42B03DBFA5B}"/>
              </a:ext>
            </a:extLst>
          </p:cNvPr>
          <p:cNvSpPr/>
          <p:nvPr/>
        </p:nvSpPr>
        <p:spPr>
          <a:xfrm>
            <a:off x="3800537" y="5712038"/>
            <a:ext cx="4747772" cy="338554"/>
          </a:xfrm>
          <a:prstGeom prst="rect">
            <a:avLst/>
          </a:prstGeom>
        </p:spPr>
        <p:txBody>
          <a:bodyPr wrap="square">
            <a:spAutoFit/>
          </a:bodyPr>
          <a:lstStyle/>
          <a:p>
            <a:r>
              <a:rPr lang="zh-CN" altLang="zh-CN" sz="1600" dirty="0"/>
              <a:t>难以大规模布设，</a:t>
            </a:r>
            <a:r>
              <a:rPr lang="zh-CN" altLang="en-US" sz="1600" dirty="0"/>
              <a:t>有时</a:t>
            </a:r>
            <a:r>
              <a:rPr lang="zh-CN" altLang="zh-CN" sz="1600" dirty="0"/>
              <a:t>需要采用间接方式</a:t>
            </a:r>
            <a:endParaRPr lang="zh-CN" altLang="en-US" sz="1600" dirty="0"/>
          </a:p>
        </p:txBody>
      </p:sp>
    </p:spTree>
    <p:extLst>
      <p:ext uri="{BB962C8B-B14F-4D97-AF65-F5344CB8AC3E}">
        <p14:creationId xmlns:p14="http://schemas.microsoft.com/office/powerpoint/2010/main" val="66146022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4.2 </a:t>
            </a:r>
            <a:r>
              <a:rPr lang="zh-CN" altLang="zh-CN" dirty="0"/>
              <a:t>多维度的环境数据整合</a:t>
            </a:r>
            <a:endParaRPr lang="zh-CN" altLang="en-US" dirty="0"/>
          </a:p>
        </p:txBody>
      </p:sp>
      <p:graphicFrame>
        <p:nvGraphicFramePr>
          <p:cNvPr id="5" name="表格 4">
            <a:extLst>
              <a:ext uri="{FF2B5EF4-FFF2-40B4-BE49-F238E27FC236}">
                <a16:creationId xmlns:a16="http://schemas.microsoft.com/office/drawing/2014/main" id="{CC245449-41C1-4D0C-BA18-E70E924D3326}"/>
              </a:ext>
            </a:extLst>
          </p:cNvPr>
          <p:cNvGraphicFramePr>
            <a:graphicFrameLocks noGrp="1"/>
          </p:cNvGraphicFramePr>
          <p:nvPr>
            <p:extLst>
              <p:ext uri="{D42A27DB-BD31-4B8C-83A1-F6EECF244321}">
                <p14:modId xmlns:p14="http://schemas.microsoft.com/office/powerpoint/2010/main" val="1315584352"/>
              </p:ext>
            </p:extLst>
          </p:nvPr>
        </p:nvGraphicFramePr>
        <p:xfrm>
          <a:off x="1043404" y="2052024"/>
          <a:ext cx="10289342" cy="3904169"/>
        </p:xfrm>
        <a:graphic>
          <a:graphicData uri="http://schemas.openxmlformats.org/drawingml/2006/table">
            <a:tbl>
              <a:tblPr firstRow="1">
                <a:tableStyleId>{912C8C85-51F0-491E-9774-3900AFEF0FD7}</a:tableStyleId>
              </a:tblPr>
              <a:tblGrid>
                <a:gridCol w="1675339">
                  <a:extLst>
                    <a:ext uri="{9D8B030D-6E8A-4147-A177-3AD203B41FA5}">
                      <a16:colId xmlns:a16="http://schemas.microsoft.com/office/drawing/2014/main" val="20000"/>
                    </a:ext>
                  </a:extLst>
                </a:gridCol>
                <a:gridCol w="1831986">
                  <a:extLst>
                    <a:ext uri="{9D8B030D-6E8A-4147-A177-3AD203B41FA5}">
                      <a16:colId xmlns:a16="http://schemas.microsoft.com/office/drawing/2014/main" val="20001"/>
                    </a:ext>
                  </a:extLst>
                </a:gridCol>
                <a:gridCol w="2081744">
                  <a:extLst>
                    <a:ext uri="{9D8B030D-6E8A-4147-A177-3AD203B41FA5}">
                      <a16:colId xmlns:a16="http://schemas.microsoft.com/office/drawing/2014/main" val="20002"/>
                    </a:ext>
                  </a:extLst>
                </a:gridCol>
                <a:gridCol w="1341833">
                  <a:extLst>
                    <a:ext uri="{9D8B030D-6E8A-4147-A177-3AD203B41FA5}">
                      <a16:colId xmlns:a16="http://schemas.microsoft.com/office/drawing/2014/main" val="20003"/>
                    </a:ext>
                  </a:extLst>
                </a:gridCol>
                <a:gridCol w="1679220">
                  <a:extLst>
                    <a:ext uri="{9D8B030D-6E8A-4147-A177-3AD203B41FA5}">
                      <a16:colId xmlns:a16="http://schemas.microsoft.com/office/drawing/2014/main" val="20004"/>
                    </a:ext>
                  </a:extLst>
                </a:gridCol>
                <a:gridCol w="1679220">
                  <a:extLst>
                    <a:ext uri="{9D8B030D-6E8A-4147-A177-3AD203B41FA5}">
                      <a16:colId xmlns:a16="http://schemas.microsoft.com/office/drawing/2014/main" val="20005"/>
                    </a:ext>
                  </a:extLst>
                </a:gridCol>
              </a:tblGrid>
              <a:tr h="459176">
                <a:tc>
                  <a:txBody>
                    <a:bodyPr/>
                    <a:lstStyle/>
                    <a:p>
                      <a:pPr algn="ctr" latinLnBrk="1">
                        <a:lnSpc>
                          <a:spcPct val="100000"/>
                        </a:lnSpc>
                        <a:spcAft>
                          <a:spcPts val="0"/>
                        </a:spcAft>
                      </a:pPr>
                      <a:r>
                        <a:rPr lang="zh-CN" altLang="zh-CN" sz="1400" kern="1200" dirty="0">
                          <a:effectLst/>
                        </a:rPr>
                        <a:t>气象气候数据</a:t>
                      </a:r>
                      <a:endParaRPr lang="zh-CN" sz="1400" kern="100" dirty="0">
                        <a:effectLst/>
                        <a:latin typeface="+mn-ea"/>
                        <a:ea typeface="+mn-ea"/>
                      </a:endParaRPr>
                    </a:p>
                  </a:txBody>
                  <a:tcPr marL="47628" marR="47628" marT="35702" marB="35702" anchor="ctr">
                    <a:lnL w="6350" cap="flat" cmpd="sng" algn="ctr">
                      <a:noFill/>
                      <a:prstDash val="solid"/>
                      <a:miter lim="800000"/>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大气质量数据</a:t>
                      </a:r>
                      <a:endParaRPr lang="zh-CN" sz="14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水体水质数据</a:t>
                      </a:r>
                      <a:endParaRPr lang="zh-CN" sz="14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土壤质量数据</a:t>
                      </a:r>
                      <a:endParaRPr lang="zh-CN" sz="14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自然灾害数据</a:t>
                      </a:r>
                      <a:endParaRPr lang="zh-CN" sz="14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污染排放历史</a:t>
                      </a:r>
                      <a:endParaRPr lang="zh-CN" sz="1400" kern="100" dirty="0">
                        <a:effectLst/>
                        <a:latin typeface="+mn-ea"/>
                        <a:ea typeface="+mn-ea"/>
                      </a:endParaRPr>
                    </a:p>
                  </a:txBody>
                  <a:tcPr marL="47628" marR="47628" marT="35702" marB="35702" anchor="ctr">
                    <a:lnL>
                      <a:noFill/>
                    </a:lnL>
                    <a:lnR w="6350" cap="flat" cmpd="sng" algn="ctr">
                      <a:noFill/>
                      <a:prstDash val="solid"/>
                      <a:miter lim="800000"/>
                    </a:lnR>
                    <a:lnT w="6350" cap="flat" cmpd="sng" algn="ctr">
                      <a:noFill/>
                      <a:prstDash val="solid"/>
                      <a:miter lim="800000"/>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444993">
                <a:tc>
                  <a:txBody>
                    <a:bodyPr/>
                    <a:lstStyle/>
                    <a:p>
                      <a:pPr algn="ctr" latinLnBrk="1">
                        <a:lnSpc>
                          <a:spcPct val="150000"/>
                        </a:lnSpc>
                        <a:spcAft>
                          <a:spcPts val="0"/>
                        </a:spcAft>
                      </a:pPr>
                      <a:endParaRPr lang="en-US" altLang="zh-CN" sz="1200" kern="1200" dirty="0">
                        <a:effectLst/>
                      </a:endParaRPr>
                    </a:p>
                    <a:p>
                      <a:pPr algn="ctr" latinLnBrk="1">
                        <a:lnSpc>
                          <a:spcPct val="150000"/>
                        </a:lnSpc>
                        <a:spcAft>
                          <a:spcPts val="0"/>
                        </a:spcAft>
                      </a:pPr>
                      <a:r>
                        <a:rPr lang="zh-CN" altLang="zh-CN" sz="1200" kern="1200" dirty="0">
                          <a:effectLst/>
                        </a:rPr>
                        <a:t>最为常用的环境数据是气象数据。主要的气象数据包括天气现象、温度、气压、相对湿度、风力风向、降雨量、紫外线辐射强度以及气象预警事件等</a:t>
                      </a:r>
                      <a:endParaRPr lang="zh-CN" sz="1200" kern="1200" dirty="0">
                        <a:solidFill>
                          <a:schemeClr val="dk1"/>
                        </a:solidFill>
                        <a:effectLst/>
                        <a:latin typeface="+mn-ea"/>
                        <a:ea typeface="+mn-ea"/>
                        <a:cs typeface="+mn-cs"/>
                      </a:endParaRPr>
                    </a:p>
                  </a:txBody>
                  <a:tcPr marL="47628" marR="47628" marT="35702" marB="35702">
                    <a:lnL w="6350" cap="flat" cmpd="sng" algn="ctr">
                      <a:noFill/>
                      <a:prstDash val="solid"/>
                      <a:miter lim="800000"/>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nSpc>
                          <a:spcPct val="150000"/>
                        </a:lnSpc>
                      </a:pPr>
                      <a:endParaRPr lang="en-US" altLang="zh-CN" sz="1200" kern="1200" dirty="0">
                        <a:effectLst/>
                      </a:endParaRPr>
                    </a:p>
                    <a:p>
                      <a:pPr>
                        <a:lnSpc>
                          <a:spcPct val="150000"/>
                        </a:lnSpc>
                      </a:pPr>
                      <a:r>
                        <a:rPr lang="zh-CN" altLang="zh-CN" sz="1200" kern="1200" dirty="0">
                          <a:effectLst/>
                        </a:rPr>
                        <a:t>通过特征因子检测仪器及</a:t>
                      </a:r>
                      <a:r>
                        <a:rPr lang="en-US" altLang="zh-CN" sz="1200" kern="1200" dirty="0">
                          <a:effectLst/>
                        </a:rPr>
                        <a:t>PM2.5</a:t>
                      </a:r>
                      <a:r>
                        <a:rPr lang="zh-CN" altLang="zh-CN" sz="1200" kern="1200" dirty="0">
                          <a:effectLst/>
                        </a:rPr>
                        <a:t>监测设备监测污染因子</a:t>
                      </a:r>
                      <a:r>
                        <a:rPr lang="zh-CN" altLang="en-US" sz="1200" kern="1200" dirty="0">
                          <a:effectLst/>
                        </a:rPr>
                        <a:t>：</a:t>
                      </a:r>
                      <a:r>
                        <a:rPr lang="en-US" altLang="zh-CN" sz="1200" kern="1200" dirty="0">
                          <a:effectLst/>
                        </a:rPr>
                        <a:t>PM2.5</a:t>
                      </a:r>
                      <a:r>
                        <a:rPr lang="zh-CN" altLang="zh-CN" sz="1200" kern="1200" dirty="0">
                          <a:effectLst/>
                        </a:rPr>
                        <a:t>、</a:t>
                      </a:r>
                      <a:r>
                        <a:rPr lang="en-US" altLang="zh-CN" sz="1200" kern="1200" dirty="0">
                          <a:effectLst/>
                        </a:rPr>
                        <a:t>PM10</a:t>
                      </a:r>
                      <a:r>
                        <a:rPr lang="zh-CN" altLang="zh-CN" sz="1200" kern="1200" dirty="0">
                          <a:effectLst/>
                        </a:rPr>
                        <a:t>、</a:t>
                      </a:r>
                      <a:r>
                        <a:rPr lang="en-US" altLang="zh-CN" sz="1200" kern="1200" dirty="0">
                          <a:effectLst/>
                        </a:rPr>
                        <a:t>NO2</a:t>
                      </a:r>
                      <a:r>
                        <a:rPr lang="zh-CN" altLang="zh-CN" sz="1200" kern="1200" dirty="0">
                          <a:effectLst/>
                        </a:rPr>
                        <a:t>、</a:t>
                      </a:r>
                      <a:r>
                        <a:rPr lang="en-US" altLang="zh-CN" sz="1200" kern="1200" dirty="0">
                          <a:effectLst/>
                        </a:rPr>
                        <a:t>SO2</a:t>
                      </a:r>
                      <a:r>
                        <a:rPr lang="zh-CN" altLang="zh-CN" sz="1200" kern="1200" dirty="0">
                          <a:effectLst/>
                        </a:rPr>
                        <a:t>、</a:t>
                      </a:r>
                      <a:r>
                        <a:rPr lang="en-US" altLang="zh-CN" sz="1200" kern="1200" dirty="0">
                          <a:effectLst/>
                        </a:rPr>
                        <a:t>O3</a:t>
                      </a:r>
                      <a:r>
                        <a:rPr lang="zh-CN" altLang="zh-CN" sz="1200" kern="1200" dirty="0">
                          <a:effectLst/>
                        </a:rPr>
                        <a:t>等空气中的主要污染物</a:t>
                      </a:r>
                      <a:r>
                        <a:rPr lang="zh-CN" altLang="en-US" sz="1200" kern="1200" dirty="0">
                          <a:effectLst/>
                        </a:rPr>
                        <a:t>、</a:t>
                      </a:r>
                      <a:r>
                        <a:rPr lang="en-US" altLang="zh-CN" sz="1200" kern="1200" dirty="0">
                          <a:effectLst/>
                        </a:rPr>
                        <a:t>H2S</a:t>
                      </a:r>
                      <a:r>
                        <a:rPr lang="zh-CN" altLang="zh-CN" sz="1200" kern="1200" dirty="0">
                          <a:effectLst/>
                        </a:rPr>
                        <a:t>、</a:t>
                      </a:r>
                      <a:r>
                        <a:rPr lang="en-US" altLang="zh-CN" sz="1200" kern="1200" dirty="0">
                          <a:effectLst/>
                        </a:rPr>
                        <a:t>NH3</a:t>
                      </a:r>
                      <a:r>
                        <a:rPr lang="zh-CN" altLang="zh-CN" sz="1200" kern="1200" dirty="0">
                          <a:effectLst/>
                        </a:rPr>
                        <a:t>、</a:t>
                      </a:r>
                      <a:r>
                        <a:rPr lang="en-US" altLang="zh-CN" sz="1200" kern="1200" dirty="0">
                          <a:effectLst/>
                        </a:rPr>
                        <a:t>NO2</a:t>
                      </a:r>
                      <a:r>
                        <a:rPr lang="zh-CN" altLang="zh-CN" sz="1200" kern="1200" dirty="0">
                          <a:effectLst/>
                        </a:rPr>
                        <a:t>、</a:t>
                      </a:r>
                      <a:r>
                        <a:rPr lang="en-US" altLang="zh-CN" sz="1200" kern="1200" dirty="0">
                          <a:effectLst/>
                        </a:rPr>
                        <a:t>SO2</a:t>
                      </a:r>
                      <a:r>
                        <a:rPr lang="zh-CN" altLang="zh-CN" sz="1200" kern="1200" dirty="0">
                          <a:effectLst/>
                        </a:rPr>
                        <a:t>，以及有机溶剂气体，可燃气体等污染因子</a:t>
                      </a:r>
                      <a:r>
                        <a:rPr lang="zh-CN" altLang="en-US" sz="1200" kern="1200" dirty="0">
                          <a:effectLst/>
                        </a:rPr>
                        <a:t>等</a:t>
                      </a:r>
                      <a:endParaRPr lang="zh-CN" altLang="zh-CN" sz="1200" kern="12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nSpc>
                          <a:spcPct val="150000"/>
                        </a:lnSpc>
                      </a:pPr>
                      <a:endParaRPr lang="en-US" altLang="zh-CN" sz="1200" kern="1200" dirty="0">
                        <a:effectLst/>
                      </a:endParaRPr>
                    </a:p>
                    <a:p>
                      <a:pPr>
                        <a:lnSpc>
                          <a:spcPct val="150000"/>
                        </a:lnSpc>
                      </a:pPr>
                      <a:r>
                        <a:rPr lang="zh-CN" altLang="zh-CN" sz="1200" kern="1200" dirty="0">
                          <a:effectLst/>
                        </a:rPr>
                        <a:t>监视和测定水体中污染物的种类、各类污染物的浓度及变化趋势</a:t>
                      </a:r>
                      <a:r>
                        <a:rPr lang="zh-CN" altLang="en-US" sz="1200" kern="1200" dirty="0">
                          <a:effectLst/>
                        </a:rPr>
                        <a:t>，</a:t>
                      </a:r>
                      <a:r>
                        <a:rPr lang="zh-CN" altLang="zh-CN" sz="1200" kern="1200" dirty="0">
                          <a:effectLst/>
                        </a:rPr>
                        <a:t>包括未被污染和已受污染的天然水（江、河、湖、海和地下水）及各种各样的工业排水等。一类是反映水质状况的综合指标，如温度、色度、浊度、</a:t>
                      </a:r>
                      <a:r>
                        <a:rPr lang="en-US" altLang="zh-CN" sz="1200" kern="1200" dirty="0">
                          <a:effectLst/>
                        </a:rPr>
                        <a:t>pH</a:t>
                      </a:r>
                      <a:r>
                        <a:rPr lang="zh-CN" altLang="zh-CN" sz="1200" kern="1200" dirty="0">
                          <a:effectLst/>
                        </a:rPr>
                        <a:t>、电导率、悬浮物、溶解氧等；另一类是一些有毒物质，如酚、氰、砷、铅、铬、镉、汞和有机农药等。</a:t>
                      </a:r>
                      <a:endParaRPr lang="zh-CN" altLang="zh-CN" sz="1200" kern="12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nSpc>
                          <a:spcPct val="150000"/>
                        </a:lnSpc>
                      </a:pPr>
                      <a:endParaRPr lang="en-US" altLang="zh-CN" sz="1200" kern="1200" dirty="0">
                        <a:effectLst/>
                      </a:endParaRPr>
                    </a:p>
                    <a:p>
                      <a:pPr>
                        <a:lnSpc>
                          <a:spcPct val="150000"/>
                        </a:lnSpc>
                      </a:pPr>
                      <a:r>
                        <a:rPr lang="zh-CN" altLang="zh-CN" sz="1200" kern="1200" dirty="0">
                          <a:effectLst/>
                        </a:rPr>
                        <a:t>通过对影响土壤环境质量因素的代表值的测定，确定环境质量（污染程度）及其变化趋势。监测因子包括</a:t>
                      </a:r>
                      <a:r>
                        <a:rPr lang="en-US" altLang="zh-CN" sz="1200" kern="1200" dirty="0">
                          <a:effectLst/>
                        </a:rPr>
                        <a:t>pH</a:t>
                      </a:r>
                      <a:r>
                        <a:rPr lang="zh-CN" altLang="zh-CN" sz="1200" kern="1200" dirty="0">
                          <a:effectLst/>
                        </a:rPr>
                        <a:t>、湿度、氮磷含量等。</a:t>
                      </a:r>
                      <a:endParaRPr lang="zh-CN" altLang="zh-CN" sz="1200" kern="12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marL="0" marR="0" indent="0" algn="l" defTabSz="685165" rtl="0" eaLnBrk="1" fontAlgn="auto" latinLnBrk="1" hangingPunct="1">
                        <a:lnSpc>
                          <a:spcPct val="150000"/>
                        </a:lnSpc>
                        <a:spcBef>
                          <a:spcPts val="0"/>
                        </a:spcBef>
                        <a:spcAft>
                          <a:spcPts val="0"/>
                        </a:spcAft>
                        <a:buClrTx/>
                        <a:buSzTx/>
                        <a:buFontTx/>
                        <a:buNone/>
                        <a:defRPr/>
                      </a:pPr>
                      <a:endParaRPr lang="en-US" altLang="zh-CN" sz="1200" kern="1200" dirty="0">
                        <a:effectLst/>
                      </a:endParaRPr>
                    </a:p>
                    <a:p>
                      <a:pPr marL="0" marR="0" indent="0" algn="l" defTabSz="685165" rtl="0" eaLnBrk="1" fontAlgn="auto" latinLnBrk="1" hangingPunct="1">
                        <a:lnSpc>
                          <a:spcPct val="150000"/>
                        </a:lnSpc>
                        <a:spcBef>
                          <a:spcPts val="0"/>
                        </a:spcBef>
                        <a:spcAft>
                          <a:spcPts val="0"/>
                        </a:spcAft>
                        <a:buClrTx/>
                        <a:buSzTx/>
                        <a:buFontTx/>
                        <a:buNone/>
                        <a:defRPr/>
                      </a:pPr>
                      <a:r>
                        <a:rPr lang="zh-CN" altLang="zh-CN" sz="1200" kern="1200" dirty="0">
                          <a:effectLst/>
                        </a:rPr>
                        <a:t>台风、地震、洪水、龙卷风、泥石流、雷击等自然灾害的发生时间、地点、影响范围等</a:t>
                      </a:r>
                      <a:r>
                        <a:rPr lang="zh-CN" altLang="en-US" sz="1200" kern="1200" dirty="0">
                          <a:effectLst/>
                        </a:rPr>
                        <a:t>。</a:t>
                      </a:r>
                      <a:endParaRPr lang="zh-CN" sz="1200" kern="1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gn="l" latinLnBrk="1">
                        <a:lnSpc>
                          <a:spcPct val="150000"/>
                        </a:lnSpc>
                        <a:spcAft>
                          <a:spcPts val="0"/>
                        </a:spcAft>
                      </a:pPr>
                      <a:endParaRPr lang="en-US" altLang="zh-CN" sz="1200" kern="1200" dirty="0">
                        <a:effectLst/>
                      </a:endParaRPr>
                    </a:p>
                    <a:p>
                      <a:pPr algn="l" latinLnBrk="1">
                        <a:lnSpc>
                          <a:spcPct val="150000"/>
                        </a:lnSpc>
                        <a:spcAft>
                          <a:spcPts val="0"/>
                        </a:spcAft>
                      </a:pPr>
                      <a:r>
                        <a:rPr lang="zh-CN" altLang="zh-CN" sz="1200" kern="1200" dirty="0">
                          <a:effectLst/>
                        </a:rPr>
                        <a:t>污染物及其他有害物质排放数据</a:t>
                      </a:r>
                      <a:r>
                        <a:rPr lang="zh-CN" altLang="en-US" sz="1200" kern="1200" dirty="0">
                          <a:effectLst/>
                        </a:rPr>
                        <a:t>：</a:t>
                      </a:r>
                      <a:r>
                        <a:rPr lang="zh-CN" altLang="zh-CN" sz="1200" kern="1200" dirty="0">
                          <a:effectLst/>
                        </a:rPr>
                        <a:t>用水量、用电量、化石燃料的用量</a:t>
                      </a:r>
                      <a:r>
                        <a:rPr lang="zh-CN" altLang="en-US" sz="1200" kern="1200" dirty="0">
                          <a:effectLst/>
                        </a:rPr>
                        <a:t>。</a:t>
                      </a:r>
                      <a:endParaRPr lang="en-US" altLang="zh-CN" sz="1200" kern="1200" dirty="0">
                        <a:effectLst/>
                      </a:endParaRPr>
                    </a:p>
                    <a:p>
                      <a:pPr algn="ctr" latinLnBrk="1">
                        <a:lnSpc>
                          <a:spcPct val="150000"/>
                        </a:lnSpc>
                        <a:spcAft>
                          <a:spcPts val="0"/>
                        </a:spcAft>
                      </a:pPr>
                      <a:r>
                        <a:rPr lang="zh-CN" altLang="zh-CN" sz="1200" kern="1200" dirty="0">
                          <a:effectLst/>
                        </a:rPr>
                        <a:t>定量地衡量地区的工业化和城市化的水平</a:t>
                      </a:r>
                      <a:endParaRPr lang="zh-CN" sz="1200" kern="100" dirty="0">
                        <a:effectLst/>
                        <a:latin typeface="+mn-ea"/>
                        <a:ea typeface="+mn-ea"/>
                      </a:endParaRPr>
                    </a:p>
                  </a:txBody>
                  <a:tcPr marL="47628" marR="47628" marT="35702" marB="35702">
                    <a:lnL>
                      <a:noFill/>
                    </a:lnL>
                    <a:lnR w="6350" cap="flat" cmpd="sng" algn="ctr">
                      <a:noFill/>
                      <a:prstDash val="solid"/>
                      <a:miter lim="800000"/>
                    </a:lnR>
                    <a:lnT>
                      <a:noFill/>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9320290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a:xfrm>
            <a:off x="850900" y="1331875"/>
            <a:ext cx="10674350" cy="370501"/>
          </a:xfrm>
        </p:spPr>
        <p:txBody>
          <a:bodyPr/>
          <a:lstStyle/>
          <a:p>
            <a:r>
              <a:rPr lang="zh-CN" altLang="en-US" dirty="0"/>
              <a:t> </a:t>
            </a:r>
            <a:r>
              <a:rPr lang="en-US" altLang="zh-CN" dirty="0"/>
              <a:t>4.3  </a:t>
            </a:r>
            <a:r>
              <a:rPr lang="zh-CN" altLang="en-US" dirty="0"/>
              <a:t>环境大数据采集和获取</a:t>
            </a:r>
          </a:p>
        </p:txBody>
      </p:sp>
      <p:sp>
        <p:nvSpPr>
          <p:cNvPr id="9" name="矩形 8">
            <a:extLst>
              <a:ext uri="{FF2B5EF4-FFF2-40B4-BE49-F238E27FC236}">
                <a16:creationId xmlns:a16="http://schemas.microsoft.com/office/drawing/2014/main" id="{18434759-1545-4283-9F91-00C255D1DE4B}"/>
              </a:ext>
            </a:extLst>
          </p:cNvPr>
          <p:cNvSpPr/>
          <p:nvPr/>
        </p:nvSpPr>
        <p:spPr>
          <a:xfrm>
            <a:off x="1442836" y="1958339"/>
            <a:ext cx="7977035" cy="369332"/>
          </a:xfrm>
          <a:prstGeom prst="rect">
            <a:avLst/>
          </a:prstGeom>
        </p:spPr>
        <p:txBody>
          <a:bodyPr wrap="square">
            <a:spAutoFit/>
          </a:bodyPr>
          <a:lstStyle/>
          <a:p>
            <a:pPr marL="342900" indent="-342900">
              <a:buFont typeface="Wingdings" panose="05000000000000000000" pitchFamily="2" charset="2"/>
              <a:buChar char="n"/>
            </a:pPr>
            <a:r>
              <a:rPr lang="zh-CN" altLang="zh-CN" dirty="0"/>
              <a:t>环境数据的特点首先是海量，其次是数据应该包括时间和空间的信息</a:t>
            </a:r>
            <a:endParaRPr lang="zh-CN" altLang="en-US" dirty="0"/>
          </a:p>
        </p:txBody>
      </p:sp>
      <p:graphicFrame>
        <p:nvGraphicFramePr>
          <p:cNvPr id="24" name="图示 23">
            <a:extLst>
              <a:ext uri="{FF2B5EF4-FFF2-40B4-BE49-F238E27FC236}">
                <a16:creationId xmlns:a16="http://schemas.microsoft.com/office/drawing/2014/main" id="{48792D2A-490E-4430-8387-D2728D24DC5A}"/>
              </a:ext>
            </a:extLst>
          </p:cNvPr>
          <p:cNvGraphicFramePr/>
          <p:nvPr>
            <p:extLst>
              <p:ext uri="{D42A27DB-BD31-4B8C-83A1-F6EECF244321}">
                <p14:modId xmlns:p14="http://schemas.microsoft.com/office/powerpoint/2010/main" val="2358317527"/>
              </p:ext>
            </p:extLst>
          </p:nvPr>
        </p:nvGraphicFramePr>
        <p:xfrm>
          <a:off x="1442836" y="2448796"/>
          <a:ext cx="8965585" cy="3574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7480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4.3.1 </a:t>
            </a:r>
            <a:r>
              <a:rPr lang="zh-CN" altLang="zh-CN" dirty="0"/>
              <a:t>环境数据采集策略的确定</a:t>
            </a:r>
            <a:endParaRPr lang="zh-CN" altLang="en-US" dirty="0"/>
          </a:p>
        </p:txBody>
      </p:sp>
      <p:sp>
        <p:nvSpPr>
          <p:cNvPr id="4" name="椭圆 3">
            <a:extLst>
              <a:ext uri="{FF2B5EF4-FFF2-40B4-BE49-F238E27FC236}">
                <a16:creationId xmlns:a16="http://schemas.microsoft.com/office/drawing/2014/main" id="{8843CC80-0FD1-409B-AFB6-3835AB96D3C3}"/>
              </a:ext>
            </a:extLst>
          </p:cNvPr>
          <p:cNvSpPr/>
          <p:nvPr/>
        </p:nvSpPr>
        <p:spPr>
          <a:xfrm>
            <a:off x="5364619" y="4234453"/>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982D87D-6298-430D-98AE-370D71954B13}"/>
              </a:ext>
            </a:extLst>
          </p:cNvPr>
          <p:cNvGrpSpPr/>
          <p:nvPr/>
        </p:nvGrpSpPr>
        <p:grpSpPr>
          <a:xfrm>
            <a:off x="1630600" y="2949101"/>
            <a:ext cx="2190750" cy="2190750"/>
            <a:chOff x="571465" y="2710934"/>
            <a:chExt cx="2190750" cy="2190750"/>
          </a:xfrm>
        </p:grpSpPr>
        <p:sp>
          <p:nvSpPr>
            <p:cNvPr id="7" name="椭圆 6">
              <a:extLst>
                <a:ext uri="{FF2B5EF4-FFF2-40B4-BE49-F238E27FC236}">
                  <a16:creationId xmlns:a16="http://schemas.microsoft.com/office/drawing/2014/main" id="{27492330-BD59-48AB-A6BE-40FF80576689}"/>
                </a:ext>
              </a:extLst>
            </p:cNvPr>
            <p:cNvSpPr/>
            <p:nvPr/>
          </p:nvSpPr>
          <p:spPr>
            <a:xfrm>
              <a:off x="571465" y="2710934"/>
              <a:ext cx="2190750" cy="219075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B226A38-E788-4B96-A1BC-F843413E0F45}"/>
                </a:ext>
              </a:extLst>
            </p:cNvPr>
            <p:cNvSpPr/>
            <p:nvPr/>
          </p:nvSpPr>
          <p:spPr>
            <a:xfrm>
              <a:off x="692521" y="2831990"/>
              <a:ext cx="1948638" cy="1948638"/>
            </a:xfrm>
            <a:prstGeom prst="ellipse">
              <a:avLst/>
            </a:prstGeom>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D89BC"/>
                </a:solidFill>
              </a:endParaRPr>
            </a:p>
          </p:txBody>
        </p:sp>
        <p:sp>
          <p:nvSpPr>
            <p:cNvPr id="9" name="矩形 8">
              <a:extLst>
                <a:ext uri="{FF2B5EF4-FFF2-40B4-BE49-F238E27FC236}">
                  <a16:creationId xmlns:a16="http://schemas.microsoft.com/office/drawing/2014/main" id="{6FD673CB-5842-49F7-BC29-D18C51EBFF93}"/>
                </a:ext>
              </a:extLst>
            </p:cNvPr>
            <p:cNvSpPr/>
            <p:nvPr/>
          </p:nvSpPr>
          <p:spPr>
            <a:xfrm>
              <a:off x="766593" y="3621643"/>
              <a:ext cx="1800493" cy="369332"/>
            </a:xfrm>
            <a:prstGeom prst="rect">
              <a:avLst/>
            </a:prstGeom>
          </p:spPr>
          <p:txBody>
            <a:bodyPr wrap="none">
              <a:spAutoFit/>
            </a:bodyPr>
            <a:lstStyle/>
            <a:p>
              <a:pPr algn="ctr"/>
              <a:r>
                <a:rPr lang="zh-CN" altLang="zh-CN" b="1" dirty="0">
                  <a:solidFill>
                    <a:schemeClr val="bg1"/>
                  </a:solidFill>
                  <a:effectLst>
                    <a:outerShdw blurRad="38100" dist="38100" dir="2700000" algn="tl">
                      <a:srgbClr val="000000">
                        <a:alpha val="43137"/>
                      </a:srgbClr>
                    </a:outerShdw>
                  </a:effectLst>
                </a:rPr>
                <a:t>环境数据的来源</a:t>
              </a:r>
              <a:endParaRPr lang="zh-CN" altLang="en-US" b="1" dirty="0">
                <a:solidFill>
                  <a:schemeClr val="bg1"/>
                </a:solidFill>
                <a:effectLst>
                  <a:outerShdw blurRad="38100" dist="38100" dir="2700000" algn="tl">
                    <a:srgbClr val="000000">
                      <a:alpha val="43137"/>
                    </a:srgbClr>
                  </a:outerShdw>
                </a:effectLst>
              </a:endParaRPr>
            </a:p>
          </p:txBody>
        </p:sp>
      </p:grpSp>
      <p:sp>
        <p:nvSpPr>
          <p:cNvPr id="10" name="矩形 9">
            <a:extLst>
              <a:ext uri="{FF2B5EF4-FFF2-40B4-BE49-F238E27FC236}">
                <a16:creationId xmlns:a16="http://schemas.microsoft.com/office/drawing/2014/main" id="{1244DD14-C4F7-4C6B-8019-DE8C971DD9AA}"/>
              </a:ext>
            </a:extLst>
          </p:cNvPr>
          <p:cNvSpPr/>
          <p:nvPr/>
        </p:nvSpPr>
        <p:spPr>
          <a:xfrm>
            <a:off x="6164787" y="2186824"/>
            <a:ext cx="3739453" cy="369332"/>
          </a:xfrm>
          <a:prstGeom prst="rect">
            <a:avLst/>
          </a:prstGeom>
          <a:solidFill>
            <a:schemeClr val="accent6">
              <a:lumMod val="20000"/>
              <a:lumOff val="80000"/>
            </a:schemeClr>
          </a:solidFill>
          <a:ln>
            <a:noFill/>
            <a:prstDash val="dash"/>
          </a:ln>
        </p:spPr>
        <p:txBody>
          <a:bodyPr wrap="square">
            <a:spAutoFit/>
          </a:bodyPr>
          <a:lstStyle/>
          <a:p>
            <a:pPr algn="ctr"/>
            <a:r>
              <a:rPr lang="zh-CN" altLang="zh-CN" dirty="0"/>
              <a:t>各类传感器产生的环境数据</a:t>
            </a:r>
            <a:endParaRPr lang="zh-CN" altLang="en-US" dirty="0"/>
          </a:p>
        </p:txBody>
      </p:sp>
      <p:sp>
        <p:nvSpPr>
          <p:cNvPr id="11" name="矩形 10">
            <a:extLst>
              <a:ext uri="{FF2B5EF4-FFF2-40B4-BE49-F238E27FC236}">
                <a16:creationId xmlns:a16="http://schemas.microsoft.com/office/drawing/2014/main" id="{196A2575-B068-4D95-BEA0-A7A16F8BA012}"/>
              </a:ext>
            </a:extLst>
          </p:cNvPr>
          <p:cNvSpPr/>
          <p:nvPr/>
        </p:nvSpPr>
        <p:spPr>
          <a:xfrm>
            <a:off x="6164788" y="3113883"/>
            <a:ext cx="3739454" cy="369332"/>
          </a:xfrm>
          <a:prstGeom prst="rect">
            <a:avLst/>
          </a:prstGeom>
          <a:solidFill>
            <a:schemeClr val="accent6">
              <a:lumMod val="20000"/>
              <a:lumOff val="80000"/>
            </a:schemeClr>
          </a:solidFill>
          <a:ln>
            <a:noFill/>
            <a:prstDash val="dash"/>
          </a:ln>
        </p:spPr>
        <p:txBody>
          <a:bodyPr wrap="square">
            <a:spAutoFit/>
          </a:bodyPr>
          <a:lstStyle/>
          <a:p>
            <a:pPr algn="ctr"/>
            <a:r>
              <a:rPr lang="zh-CN" altLang="zh-CN" dirty="0"/>
              <a:t>权威机构环境监测系统数据服务</a:t>
            </a:r>
            <a:endParaRPr lang="zh-CN" altLang="en-US" dirty="0"/>
          </a:p>
        </p:txBody>
      </p:sp>
      <p:sp>
        <p:nvSpPr>
          <p:cNvPr id="12" name="矩形 11">
            <a:extLst>
              <a:ext uri="{FF2B5EF4-FFF2-40B4-BE49-F238E27FC236}">
                <a16:creationId xmlns:a16="http://schemas.microsoft.com/office/drawing/2014/main" id="{1E704510-45D7-4158-9137-D12E948828C1}"/>
              </a:ext>
            </a:extLst>
          </p:cNvPr>
          <p:cNvSpPr/>
          <p:nvPr/>
        </p:nvSpPr>
        <p:spPr>
          <a:xfrm>
            <a:off x="6164788" y="4383685"/>
            <a:ext cx="3739454" cy="369332"/>
          </a:xfrm>
          <a:prstGeom prst="rect">
            <a:avLst/>
          </a:prstGeom>
          <a:solidFill>
            <a:schemeClr val="accent6">
              <a:lumMod val="20000"/>
              <a:lumOff val="80000"/>
            </a:schemeClr>
          </a:solidFill>
          <a:ln>
            <a:noFill/>
            <a:prstDash val="dash"/>
          </a:ln>
        </p:spPr>
        <p:txBody>
          <a:bodyPr wrap="square">
            <a:spAutoFit/>
          </a:bodyPr>
          <a:lstStyle/>
          <a:p>
            <a:pPr algn="ctr"/>
            <a:r>
              <a:rPr lang="zh-CN" altLang="zh-CN" dirty="0"/>
              <a:t>各类第三方环境数据源</a:t>
            </a:r>
            <a:endParaRPr lang="zh-CN" altLang="en-US" dirty="0"/>
          </a:p>
        </p:txBody>
      </p:sp>
      <p:sp>
        <p:nvSpPr>
          <p:cNvPr id="13" name="矩形 12">
            <a:extLst>
              <a:ext uri="{FF2B5EF4-FFF2-40B4-BE49-F238E27FC236}">
                <a16:creationId xmlns:a16="http://schemas.microsoft.com/office/drawing/2014/main" id="{D6AB9C0D-A160-4A1E-B87C-D06072548171}"/>
              </a:ext>
            </a:extLst>
          </p:cNvPr>
          <p:cNvSpPr/>
          <p:nvPr/>
        </p:nvSpPr>
        <p:spPr>
          <a:xfrm>
            <a:off x="6164788" y="5383568"/>
            <a:ext cx="3739454" cy="369332"/>
          </a:xfrm>
          <a:prstGeom prst="rect">
            <a:avLst/>
          </a:prstGeom>
          <a:solidFill>
            <a:schemeClr val="accent6">
              <a:lumMod val="20000"/>
              <a:lumOff val="80000"/>
            </a:schemeClr>
          </a:solidFill>
          <a:ln>
            <a:noFill/>
            <a:prstDash val="dash"/>
          </a:ln>
        </p:spPr>
        <p:txBody>
          <a:bodyPr wrap="square">
            <a:spAutoFit/>
          </a:bodyPr>
          <a:lstStyle/>
          <a:p>
            <a:pPr algn="ctr"/>
            <a:r>
              <a:rPr lang="zh-CN" altLang="zh-CN" dirty="0"/>
              <a:t>政府，环保机构和非政府组织</a:t>
            </a:r>
            <a:r>
              <a:rPr lang="zh-CN" altLang="en-US" dirty="0"/>
              <a:t>报告</a:t>
            </a:r>
          </a:p>
        </p:txBody>
      </p:sp>
      <p:sp>
        <p:nvSpPr>
          <p:cNvPr id="14" name="椭圆 13">
            <a:extLst>
              <a:ext uri="{FF2B5EF4-FFF2-40B4-BE49-F238E27FC236}">
                <a16:creationId xmlns:a16="http://schemas.microsoft.com/office/drawing/2014/main" id="{F7A04B1C-0F88-4968-BA89-8C29B4CB060F}"/>
              </a:ext>
            </a:extLst>
          </p:cNvPr>
          <p:cNvSpPr/>
          <p:nvPr/>
        </p:nvSpPr>
        <p:spPr>
          <a:xfrm>
            <a:off x="3855666" y="2191323"/>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3C584D1-9FE2-4905-8205-7F0B0F9D22F4}"/>
              </a:ext>
            </a:extLst>
          </p:cNvPr>
          <p:cNvSpPr/>
          <p:nvPr/>
        </p:nvSpPr>
        <p:spPr>
          <a:xfrm>
            <a:off x="4058509" y="5387501"/>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DDDB012-97FF-410E-81C2-C150FA14B2C6}"/>
              </a:ext>
            </a:extLst>
          </p:cNvPr>
          <p:cNvSpPr/>
          <p:nvPr/>
        </p:nvSpPr>
        <p:spPr>
          <a:xfrm>
            <a:off x="4591910" y="3241493"/>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8E28188-2A16-4C6F-9A77-D11D5773843A}"/>
              </a:ext>
            </a:extLst>
          </p:cNvPr>
          <p:cNvSpPr/>
          <p:nvPr/>
        </p:nvSpPr>
        <p:spPr>
          <a:xfrm>
            <a:off x="4597650" y="4392683"/>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981C4BB0-C926-4C97-B4B8-E51C862F116B}"/>
              </a:ext>
            </a:extLst>
          </p:cNvPr>
          <p:cNvCxnSpPr>
            <a:stCxn id="14" idx="6"/>
            <a:endCxn id="36" idx="2"/>
          </p:cNvCxnSpPr>
          <p:nvPr/>
        </p:nvCxnSpPr>
        <p:spPr>
          <a:xfrm>
            <a:off x="4185222" y="2356101"/>
            <a:ext cx="117939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A95F222-2B45-4685-9C78-AEBB54177306}"/>
              </a:ext>
            </a:extLst>
          </p:cNvPr>
          <p:cNvCxnSpPr>
            <a:stCxn id="16" idx="6"/>
          </p:cNvCxnSpPr>
          <p:nvPr/>
        </p:nvCxnSpPr>
        <p:spPr>
          <a:xfrm>
            <a:off x="4921466" y="3406271"/>
            <a:ext cx="43344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3F8857D-2522-4F69-996D-5B670E8EBF4A}"/>
              </a:ext>
            </a:extLst>
          </p:cNvPr>
          <p:cNvCxnSpPr>
            <a:stCxn id="17" idx="6"/>
          </p:cNvCxnSpPr>
          <p:nvPr/>
        </p:nvCxnSpPr>
        <p:spPr>
          <a:xfrm>
            <a:off x="4927206" y="4557461"/>
            <a:ext cx="4277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76DC9EC-C810-4B78-89EB-8887D4CE9B70}"/>
              </a:ext>
            </a:extLst>
          </p:cNvPr>
          <p:cNvCxnSpPr/>
          <p:nvPr/>
        </p:nvCxnSpPr>
        <p:spPr>
          <a:xfrm>
            <a:off x="4318572" y="5565188"/>
            <a:ext cx="1036338"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2C29690D-4403-4487-A402-AB4F8B5E3F23}"/>
              </a:ext>
            </a:extLst>
          </p:cNvPr>
          <p:cNvGrpSpPr/>
          <p:nvPr/>
        </p:nvGrpSpPr>
        <p:grpSpPr>
          <a:xfrm>
            <a:off x="5364616" y="5227982"/>
            <a:ext cx="648591" cy="648591"/>
            <a:chOff x="4247703" y="2288938"/>
            <a:chExt cx="648591" cy="648591"/>
          </a:xfrm>
        </p:grpSpPr>
        <p:sp>
          <p:nvSpPr>
            <p:cNvPr id="23" name="椭圆 22">
              <a:extLst>
                <a:ext uri="{FF2B5EF4-FFF2-40B4-BE49-F238E27FC236}">
                  <a16:creationId xmlns:a16="http://schemas.microsoft.com/office/drawing/2014/main" id="{6660CABA-917E-47EF-A768-8D34D2E83491}"/>
                </a:ext>
              </a:extLst>
            </p:cNvPr>
            <p:cNvSpPr/>
            <p:nvPr/>
          </p:nvSpPr>
          <p:spPr>
            <a:xfrm>
              <a:off x="4247703" y="2288938"/>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40098356-5375-40B7-8EDB-BE9122B68B0F}"/>
                </a:ext>
              </a:extLst>
            </p:cNvPr>
            <p:cNvGrpSpPr/>
            <p:nvPr/>
          </p:nvGrpSpPr>
          <p:grpSpPr>
            <a:xfrm>
              <a:off x="4442788" y="2460299"/>
              <a:ext cx="258423" cy="305868"/>
              <a:chOff x="4295772" y="2372724"/>
              <a:chExt cx="406400" cy="481012"/>
            </a:xfrm>
          </p:grpSpPr>
          <p:sp>
            <p:nvSpPr>
              <p:cNvPr id="25" name="Freeform 86">
                <a:extLst>
                  <a:ext uri="{FF2B5EF4-FFF2-40B4-BE49-F238E27FC236}">
                    <a16:creationId xmlns:a16="http://schemas.microsoft.com/office/drawing/2014/main" id="{443C86D8-20BA-4C52-A11A-6ADFE6BCEBC7}"/>
                  </a:ext>
                </a:extLst>
              </p:cNvPr>
              <p:cNvSpPr>
                <a:spLocks noEditPoints="1"/>
              </p:cNvSpPr>
              <p:nvPr/>
            </p:nvSpPr>
            <p:spPr bwMode="auto">
              <a:xfrm>
                <a:off x="4295772" y="2372724"/>
                <a:ext cx="406400" cy="481012"/>
              </a:xfrm>
              <a:custGeom>
                <a:avLst/>
                <a:gdLst>
                  <a:gd name="T0" fmla="*/ 0 w 256"/>
                  <a:gd name="T1" fmla="*/ 0 h 303"/>
                  <a:gd name="T2" fmla="*/ 0 w 256"/>
                  <a:gd name="T3" fmla="*/ 303 h 303"/>
                  <a:gd name="T4" fmla="*/ 256 w 256"/>
                  <a:gd name="T5" fmla="*/ 303 h 303"/>
                  <a:gd name="T6" fmla="*/ 256 w 256"/>
                  <a:gd name="T7" fmla="*/ 0 h 303"/>
                  <a:gd name="T8" fmla="*/ 0 w 256"/>
                  <a:gd name="T9" fmla="*/ 0 h 303"/>
                  <a:gd name="T10" fmla="*/ 223 w 256"/>
                  <a:gd name="T11" fmla="*/ 267 h 303"/>
                  <a:gd name="T12" fmla="*/ 33 w 256"/>
                  <a:gd name="T13" fmla="*/ 267 h 303"/>
                  <a:gd name="T14" fmla="*/ 33 w 256"/>
                  <a:gd name="T15" fmla="*/ 35 h 303"/>
                  <a:gd name="T16" fmla="*/ 69 w 256"/>
                  <a:gd name="T17" fmla="*/ 35 h 303"/>
                  <a:gd name="T18" fmla="*/ 81 w 256"/>
                  <a:gd name="T19" fmla="*/ 56 h 303"/>
                  <a:gd name="T20" fmla="*/ 175 w 256"/>
                  <a:gd name="T21" fmla="*/ 56 h 303"/>
                  <a:gd name="T22" fmla="*/ 187 w 256"/>
                  <a:gd name="T23" fmla="*/ 35 h 303"/>
                  <a:gd name="T24" fmla="*/ 223 w 256"/>
                  <a:gd name="T25" fmla="*/ 35 h 303"/>
                  <a:gd name="T26" fmla="*/ 223 w 256"/>
                  <a:gd name="T2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303">
                    <a:moveTo>
                      <a:pt x="0" y="0"/>
                    </a:moveTo>
                    <a:lnTo>
                      <a:pt x="0" y="303"/>
                    </a:lnTo>
                    <a:lnTo>
                      <a:pt x="256" y="303"/>
                    </a:lnTo>
                    <a:lnTo>
                      <a:pt x="256" y="0"/>
                    </a:lnTo>
                    <a:lnTo>
                      <a:pt x="0" y="0"/>
                    </a:lnTo>
                    <a:close/>
                    <a:moveTo>
                      <a:pt x="223" y="267"/>
                    </a:moveTo>
                    <a:lnTo>
                      <a:pt x="33" y="267"/>
                    </a:lnTo>
                    <a:lnTo>
                      <a:pt x="33" y="35"/>
                    </a:lnTo>
                    <a:lnTo>
                      <a:pt x="69" y="35"/>
                    </a:lnTo>
                    <a:lnTo>
                      <a:pt x="81" y="56"/>
                    </a:lnTo>
                    <a:lnTo>
                      <a:pt x="175" y="56"/>
                    </a:lnTo>
                    <a:lnTo>
                      <a:pt x="187" y="35"/>
                    </a:lnTo>
                    <a:lnTo>
                      <a:pt x="223" y="35"/>
                    </a:lnTo>
                    <a:lnTo>
                      <a:pt x="223" y="26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Rectangle 87">
                <a:extLst>
                  <a:ext uri="{FF2B5EF4-FFF2-40B4-BE49-F238E27FC236}">
                    <a16:creationId xmlns:a16="http://schemas.microsoft.com/office/drawing/2014/main" id="{7D05CF23-DC38-4EC4-BE9C-E24E1907562D}"/>
                  </a:ext>
                </a:extLst>
              </p:cNvPr>
              <p:cNvSpPr>
                <a:spLocks noChangeArrowheads="1"/>
              </p:cNvSpPr>
              <p:nvPr/>
            </p:nvSpPr>
            <p:spPr bwMode="auto">
              <a:xfrm>
                <a:off x="4424363" y="2548940"/>
                <a:ext cx="74613" cy="333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27" name="Rectangle 88">
                <a:extLst>
                  <a:ext uri="{FF2B5EF4-FFF2-40B4-BE49-F238E27FC236}">
                    <a16:creationId xmlns:a16="http://schemas.microsoft.com/office/drawing/2014/main" id="{3E36452B-966E-41DD-8CE6-0A8F38CA3AB1}"/>
                  </a:ext>
                </a:extLst>
              </p:cNvPr>
              <p:cNvSpPr>
                <a:spLocks noChangeArrowheads="1"/>
              </p:cNvSpPr>
              <p:nvPr/>
            </p:nvSpPr>
            <p:spPr bwMode="auto">
              <a:xfrm>
                <a:off x="4424363" y="2620377"/>
                <a:ext cx="149225" cy="3810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28" name="Rectangle 89">
                <a:extLst>
                  <a:ext uri="{FF2B5EF4-FFF2-40B4-BE49-F238E27FC236}">
                    <a16:creationId xmlns:a16="http://schemas.microsoft.com/office/drawing/2014/main" id="{2FC39F59-E614-467F-931E-86320D3BF838}"/>
                  </a:ext>
                </a:extLst>
              </p:cNvPr>
              <p:cNvSpPr>
                <a:spLocks noChangeArrowheads="1"/>
              </p:cNvSpPr>
              <p:nvPr/>
            </p:nvSpPr>
            <p:spPr bwMode="auto">
              <a:xfrm>
                <a:off x="4424363" y="2694990"/>
                <a:ext cx="149225" cy="3810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grpSp>
      </p:grpSp>
      <p:grpSp>
        <p:nvGrpSpPr>
          <p:cNvPr id="29" name="组合 28">
            <a:extLst>
              <a:ext uri="{FF2B5EF4-FFF2-40B4-BE49-F238E27FC236}">
                <a16:creationId xmlns:a16="http://schemas.microsoft.com/office/drawing/2014/main" id="{D18B78BB-FC7B-48A9-B063-F9C85141E6E1}"/>
              </a:ext>
            </a:extLst>
          </p:cNvPr>
          <p:cNvGrpSpPr/>
          <p:nvPr/>
        </p:nvGrpSpPr>
        <p:grpSpPr>
          <a:xfrm>
            <a:off x="5543782" y="4446667"/>
            <a:ext cx="290266" cy="222250"/>
            <a:chOff x="8256588" y="4198938"/>
            <a:chExt cx="481013" cy="368300"/>
          </a:xfrm>
        </p:grpSpPr>
        <p:sp>
          <p:nvSpPr>
            <p:cNvPr id="30" name="Rectangle 53">
              <a:extLst>
                <a:ext uri="{FF2B5EF4-FFF2-40B4-BE49-F238E27FC236}">
                  <a16:creationId xmlns:a16="http://schemas.microsoft.com/office/drawing/2014/main" id="{D3004A74-4A77-4434-BBB3-B47AF9C1662D}"/>
                </a:ext>
              </a:extLst>
            </p:cNvPr>
            <p:cNvSpPr>
              <a:spLocks noChangeArrowheads="1"/>
            </p:cNvSpPr>
            <p:nvPr/>
          </p:nvSpPr>
          <p:spPr bwMode="auto">
            <a:xfrm>
              <a:off x="8294688" y="4421188"/>
              <a:ext cx="74613" cy="7461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1" name="Rectangle 54">
              <a:extLst>
                <a:ext uri="{FF2B5EF4-FFF2-40B4-BE49-F238E27FC236}">
                  <a16:creationId xmlns:a16="http://schemas.microsoft.com/office/drawing/2014/main" id="{B7212092-FBB0-4A95-8203-473DB0D804CA}"/>
                </a:ext>
              </a:extLst>
            </p:cNvPr>
            <p:cNvSpPr>
              <a:spLocks noChangeArrowheads="1"/>
            </p:cNvSpPr>
            <p:nvPr/>
          </p:nvSpPr>
          <p:spPr bwMode="auto">
            <a:xfrm>
              <a:off x="8402638" y="4344988"/>
              <a:ext cx="76200" cy="15081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2" name="Rectangle 55">
              <a:extLst>
                <a:ext uri="{FF2B5EF4-FFF2-40B4-BE49-F238E27FC236}">
                  <a16:creationId xmlns:a16="http://schemas.microsoft.com/office/drawing/2014/main" id="{1BC86DC5-25F4-4A07-A533-7C5065724455}"/>
                </a:ext>
              </a:extLst>
            </p:cNvPr>
            <p:cNvSpPr>
              <a:spLocks noChangeArrowheads="1"/>
            </p:cNvSpPr>
            <p:nvPr/>
          </p:nvSpPr>
          <p:spPr bwMode="auto">
            <a:xfrm>
              <a:off x="8515350" y="4273550"/>
              <a:ext cx="74613" cy="22225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3" name="Rectangle 56">
              <a:extLst>
                <a:ext uri="{FF2B5EF4-FFF2-40B4-BE49-F238E27FC236}">
                  <a16:creationId xmlns:a16="http://schemas.microsoft.com/office/drawing/2014/main" id="{EEC7C79C-A6B1-4192-85DE-FF7EBCE8AB2E}"/>
                </a:ext>
              </a:extLst>
            </p:cNvPr>
            <p:cNvSpPr>
              <a:spLocks noChangeArrowheads="1"/>
            </p:cNvSpPr>
            <p:nvPr/>
          </p:nvSpPr>
          <p:spPr bwMode="auto">
            <a:xfrm>
              <a:off x="8624888" y="4198938"/>
              <a:ext cx="74613" cy="29686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4" name="Rectangle 57">
              <a:extLst>
                <a:ext uri="{FF2B5EF4-FFF2-40B4-BE49-F238E27FC236}">
                  <a16:creationId xmlns:a16="http://schemas.microsoft.com/office/drawing/2014/main" id="{673E3FBE-3324-4473-B62D-93889C1CCAD9}"/>
                </a:ext>
              </a:extLst>
            </p:cNvPr>
            <p:cNvSpPr>
              <a:spLocks noChangeArrowheads="1"/>
            </p:cNvSpPr>
            <p:nvPr/>
          </p:nvSpPr>
          <p:spPr bwMode="auto">
            <a:xfrm>
              <a:off x="8256588" y="4529138"/>
              <a:ext cx="481013" cy="3810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grpSp>
      <p:sp>
        <p:nvSpPr>
          <p:cNvPr id="35" name="椭圆 34">
            <a:extLst>
              <a:ext uri="{FF2B5EF4-FFF2-40B4-BE49-F238E27FC236}">
                <a16:creationId xmlns:a16="http://schemas.microsoft.com/office/drawing/2014/main" id="{B887906E-3EE4-4E1E-9002-F971BB48E006}"/>
              </a:ext>
            </a:extLst>
          </p:cNvPr>
          <p:cNvSpPr/>
          <p:nvPr/>
        </p:nvSpPr>
        <p:spPr>
          <a:xfrm>
            <a:off x="5364619" y="3081974"/>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27E4D13-6FBC-47E3-9D7C-6DBA3565F688}"/>
              </a:ext>
            </a:extLst>
          </p:cNvPr>
          <p:cNvSpPr/>
          <p:nvPr/>
        </p:nvSpPr>
        <p:spPr>
          <a:xfrm>
            <a:off x="5364619" y="2031805"/>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F3CA6A87-DEE6-463D-9CCE-C59A0FAB37C2}"/>
              </a:ext>
            </a:extLst>
          </p:cNvPr>
          <p:cNvGrpSpPr/>
          <p:nvPr/>
        </p:nvGrpSpPr>
        <p:grpSpPr>
          <a:xfrm>
            <a:off x="5514286" y="3231946"/>
            <a:ext cx="349250" cy="349250"/>
            <a:chOff x="11139488" y="6073776"/>
            <a:chExt cx="481013" cy="481013"/>
          </a:xfrm>
        </p:grpSpPr>
        <p:sp>
          <p:nvSpPr>
            <p:cNvPr id="38" name="Freeform 5">
              <a:extLst>
                <a:ext uri="{FF2B5EF4-FFF2-40B4-BE49-F238E27FC236}">
                  <a16:creationId xmlns:a16="http://schemas.microsoft.com/office/drawing/2014/main" id="{E31AEB7E-6A0B-45B9-9BE9-6E6CB40002D5}"/>
                </a:ext>
              </a:extLst>
            </p:cNvPr>
            <p:cNvSpPr/>
            <p:nvPr/>
          </p:nvSpPr>
          <p:spPr bwMode="auto">
            <a:xfrm>
              <a:off x="11158538" y="6073776"/>
              <a:ext cx="442913" cy="161925"/>
            </a:xfrm>
            <a:custGeom>
              <a:avLst/>
              <a:gdLst>
                <a:gd name="T0" fmla="*/ 279 w 279"/>
                <a:gd name="T1" fmla="*/ 90 h 102"/>
                <a:gd name="T2" fmla="*/ 140 w 279"/>
                <a:gd name="T3" fmla="*/ 0 h 102"/>
                <a:gd name="T4" fmla="*/ 0 w 279"/>
                <a:gd name="T5" fmla="*/ 90 h 102"/>
                <a:gd name="T6" fmla="*/ 0 w 279"/>
                <a:gd name="T7" fmla="*/ 102 h 102"/>
                <a:gd name="T8" fmla="*/ 279 w 279"/>
                <a:gd name="T9" fmla="*/ 102 h 102"/>
                <a:gd name="T10" fmla="*/ 279 w 279"/>
                <a:gd name="T11" fmla="*/ 90 h 102"/>
              </a:gdLst>
              <a:ahLst/>
              <a:cxnLst>
                <a:cxn ang="0">
                  <a:pos x="T0" y="T1"/>
                </a:cxn>
                <a:cxn ang="0">
                  <a:pos x="T2" y="T3"/>
                </a:cxn>
                <a:cxn ang="0">
                  <a:pos x="T4" y="T5"/>
                </a:cxn>
                <a:cxn ang="0">
                  <a:pos x="T6" y="T7"/>
                </a:cxn>
                <a:cxn ang="0">
                  <a:pos x="T8" y="T9"/>
                </a:cxn>
                <a:cxn ang="0">
                  <a:pos x="T10" y="T11"/>
                </a:cxn>
              </a:cxnLst>
              <a:rect l="0" t="0" r="r" b="b"/>
              <a:pathLst>
                <a:path w="279" h="102">
                  <a:moveTo>
                    <a:pt x="279" y="90"/>
                  </a:moveTo>
                  <a:lnTo>
                    <a:pt x="140" y="0"/>
                  </a:lnTo>
                  <a:lnTo>
                    <a:pt x="0" y="90"/>
                  </a:lnTo>
                  <a:lnTo>
                    <a:pt x="0" y="102"/>
                  </a:lnTo>
                  <a:lnTo>
                    <a:pt x="279" y="102"/>
                  </a:lnTo>
                  <a:lnTo>
                    <a:pt x="279" y="9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9" name="Rectangle 6">
              <a:extLst>
                <a:ext uri="{FF2B5EF4-FFF2-40B4-BE49-F238E27FC236}">
                  <a16:creationId xmlns:a16="http://schemas.microsoft.com/office/drawing/2014/main" id="{A3FB6D14-50BC-4C1A-B1F0-68E28BCBBDF2}"/>
                </a:ext>
              </a:extLst>
            </p:cNvPr>
            <p:cNvSpPr>
              <a:spLocks noChangeArrowheads="1"/>
            </p:cNvSpPr>
            <p:nvPr/>
          </p:nvSpPr>
          <p:spPr bwMode="auto">
            <a:xfrm>
              <a:off x="11139488" y="6502401"/>
              <a:ext cx="481013" cy="5238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0" name="Rectangle 7">
              <a:extLst>
                <a:ext uri="{FF2B5EF4-FFF2-40B4-BE49-F238E27FC236}">
                  <a16:creationId xmlns:a16="http://schemas.microsoft.com/office/drawing/2014/main" id="{A2AE975A-AB43-47DB-A52B-D3D244C4DD03}"/>
                </a:ext>
              </a:extLst>
            </p:cNvPr>
            <p:cNvSpPr>
              <a:spLocks noChangeArrowheads="1"/>
            </p:cNvSpPr>
            <p:nvPr/>
          </p:nvSpPr>
          <p:spPr bwMode="auto">
            <a:xfrm>
              <a:off x="11174413" y="6423026"/>
              <a:ext cx="412750" cy="5715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1" name="Rectangle 8">
              <a:extLst>
                <a:ext uri="{FF2B5EF4-FFF2-40B4-BE49-F238E27FC236}">
                  <a16:creationId xmlns:a16="http://schemas.microsoft.com/office/drawing/2014/main" id="{E1D091E5-34FF-437F-8615-C53B99F8DE95}"/>
                </a:ext>
              </a:extLst>
            </p:cNvPr>
            <p:cNvSpPr>
              <a:spLocks noChangeArrowheads="1"/>
            </p:cNvSpPr>
            <p:nvPr/>
          </p:nvSpPr>
          <p:spPr bwMode="auto">
            <a:xfrm>
              <a:off x="11210925" y="6257926"/>
              <a:ext cx="76200" cy="1476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2" name="Rectangle 9">
              <a:extLst>
                <a:ext uri="{FF2B5EF4-FFF2-40B4-BE49-F238E27FC236}">
                  <a16:creationId xmlns:a16="http://schemas.microsoft.com/office/drawing/2014/main" id="{B08E4D88-4631-4E61-AE24-AA8086F0623F}"/>
                </a:ext>
              </a:extLst>
            </p:cNvPr>
            <p:cNvSpPr>
              <a:spLocks noChangeArrowheads="1"/>
            </p:cNvSpPr>
            <p:nvPr/>
          </p:nvSpPr>
          <p:spPr bwMode="auto">
            <a:xfrm>
              <a:off x="11474450" y="6257926"/>
              <a:ext cx="74613" cy="1476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3" name="Rectangle 10">
              <a:extLst>
                <a:ext uri="{FF2B5EF4-FFF2-40B4-BE49-F238E27FC236}">
                  <a16:creationId xmlns:a16="http://schemas.microsoft.com/office/drawing/2014/main" id="{B684C6BF-6F49-4B3F-BEEA-DEC31AEAF91E}"/>
                </a:ext>
              </a:extLst>
            </p:cNvPr>
            <p:cNvSpPr>
              <a:spLocks noChangeArrowheads="1"/>
            </p:cNvSpPr>
            <p:nvPr/>
          </p:nvSpPr>
          <p:spPr bwMode="auto">
            <a:xfrm>
              <a:off x="11342688" y="6257926"/>
              <a:ext cx="74613" cy="1476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44" name="组合 43">
            <a:extLst>
              <a:ext uri="{FF2B5EF4-FFF2-40B4-BE49-F238E27FC236}">
                <a16:creationId xmlns:a16="http://schemas.microsoft.com/office/drawing/2014/main" id="{A63EDB15-7010-495B-BBF2-CF9318D00C26}"/>
              </a:ext>
            </a:extLst>
          </p:cNvPr>
          <p:cNvGrpSpPr/>
          <p:nvPr/>
        </p:nvGrpSpPr>
        <p:grpSpPr>
          <a:xfrm>
            <a:off x="5473387" y="2149230"/>
            <a:ext cx="409022" cy="410377"/>
            <a:chOff x="568325" y="4144963"/>
            <a:chExt cx="479425" cy="481013"/>
          </a:xfrm>
        </p:grpSpPr>
        <p:sp>
          <p:nvSpPr>
            <p:cNvPr id="45" name="Freeform 78">
              <a:extLst>
                <a:ext uri="{FF2B5EF4-FFF2-40B4-BE49-F238E27FC236}">
                  <a16:creationId xmlns:a16="http://schemas.microsoft.com/office/drawing/2014/main" id="{464E2067-84E6-4043-AA6B-A2B8C26B36B5}"/>
                </a:ext>
              </a:extLst>
            </p:cNvPr>
            <p:cNvSpPr/>
            <p:nvPr/>
          </p:nvSpPr>
          <p:spPr bwMode="auto">
            <a:xfrm>
              <a:off x="830263" y="4310063"/>
              <a:ext cx="7938" cy="3175"/>
            </a:xfrm>
            <a:custGeom>
              <a:avLst/>
              <a:gdLst>
                <a:gd name="T0" fmla="*/ 0 w 2"/>
                <a:gd name="T1" fmla="*/ 1 h 1"/>
                <a:gd name="T2" fmla="*/ 0 w 2"/>
                <a:gd name="T3" fmla="*/ 1 h 1"/>
                <a:gd name="T4" fmla="*/ 1 w 2"/>
                <a:gd name="T5" fmla="*/ 1 h 1"/>
                <a:gd name="T6" fmla="*/ 1 w 2"/>
                <a:gd name="T7" fmla="*/ 1 h 1"/>
                <a:gd name="T8" fmla="*/ 1 w 2"/>
                <a:gd name="T9" fmla="*/ 1 h 1"/>
                <a:gd name="T10" fmla="*/ 2 w 2"/>
                <a:gd name="T11" fmla="*/ 1 h 1"/>
                <a:gd name="T12" fmla="*/ 2 w 2"/>
                <a:gd name="T13" fmla="*/ 1 h 1"/>
                <a:gd name="T14" fmla="*/ 2 w 2"/>
                <a:gd name="T15" fmla="*/ 1 h 1"/>
                <a:gd name="T16" fmla="*/ 2 w 2"/>
                <a:gd name="T17" fmla="*/ 0 h 1"/>
                <a:gd name="T18" fmla="*/ 2 w 2"/>
                <a:gd name="T19" fmla="*/ 0 h 1"/>
                <a:gd name="T20" fmla="*/ 2 w 2"/>
                <a:gd name="T21" fmla="*/ 0 h 1"/>
                <a:gd name="T22" fmla="*/ 2 w 2"/>
                <a:gd name="T23" fmla="*/ 0 h 1"/>
                <a:gd name="T24" fmla="*/ 1 w 2"/>
                <a:gd name="T25" fmla="*/ 0 h 1"/>
                <a:gd name="T26" fmla="*/ 1 w 2"/>
                <a:gd name="T27" fmla="*/ 0 h 1"/>
                <a:gd name="T28" fmla="*/ 1 w 2"/>
                <a:gd name="T29" fmla="*/ 0 h 1"/>
                <a:gd name="T30" fmla="*/ 1 w 2"/>
                <a:gd name="T31" fmla="*/ 0 h 1"/>
                <a:gd name="T32" fmla="*/ 0 w 2"/>
                <a:gd name="T33" fmla="*/ 0 h 1"/>
                <a:gd name="T34" fmla="*/ 0 w 2"/>
                <a:gd name="T35" fmla="*/ 0 h 1"/>
                <a:gd name="T36" fmla="*/ 0 w 2"/>
                <a:gd name="T37" fmla="*/ 0 h 1"/>
                <a:gd name="T38" fmla="*/ 0 w 2"/>
                <a:gd name="T39" fmla="*/ 1 h 1"/>
                <a:gd name="T40" fmla="*/ 0 w 2"/>
                <a:gd name="T41" fmla="*/ 1 h 1"/>
                <a:gd name="T42" fmla="*/ 0 w 2"/>
                <a:gd name="T4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 h="1">
                  <a:moveTo>
                    <a:pt x="0" y="1"/>
                  </a:moveTo>
                  <a:cubicBezTo>
                    <a:pt x="0" y="1"/>
                    <a:pt x="0" y="1"/>
                    <a:pt x="0" y="1"/>
                  </a:cubicBezTo>
                  <a:cubicBezTo>
                    <a:pt x="0" y="1"/>
                    <a:pt x="1" y="1"/>
                    <a:pt x="1" y="1"/>
                  </a:cubicBezTo>
                  <a:cubicBezTo>
                    <a:pt x="1" y="1"/>
                    <a:pt x="1" y="1"/>
                    <a:pt x="1" y="1"/>
                  </a:cubicBezTo>
                  <a:cubicBezTo>
                    <a:pt x="1" y="1"/>
                    <a:pt x="1" y="1"/>
                    <a:pt x="1" y="1"/>
                  </a:cubicBezTo>
                  <a:cubicBezTo>
                    <a:pt x="1" y="1"/>
                    <a:pt x="1" y="1"/>
                    <a:pt x="2" y="1"/>
                  </a:cubicBezTo>
                  <a:cubicBezTo>
                    <a:pt x="2" y="1"/>
                    <a:pt x="2" y="1"/>
                    <a:pt x="2" y="1"/>
                  </a:cubicBezTo>
                  <a:cubicBezTo>
                    <a:pt x="2" y="1"/>
                    <a:pt x="2" y="1"/>
                    <a:pt x="2" y="1"/>
                  </a:cubicBezTo>
                  <a:cubicBezTo>
                    <a:pt x="2" y="1"/>
                    <a:pt x="2" y="1"/>
                    <a:pt x="2" y="0"/>
                  </a:cubicBezTo>
                  <a:cubicBezTo>
                    <a:pt x="2" y="0"/>
                    <a:pt x="2" y="0"/>
                    <a:pt x="2" y="0"/>
                  </a:cubicBezTo>
                  <a:cubicBezTo>
                    <a:pt x="2" y="0"/>
                    <a:pt x="2" y="0"/>
                    <a:pt x="2" y="0"/>
                  </a:cubicBezTo>
                  <a:cubicBezTo>
                    <a:pt x="2" y="0"/>
                    <a:pt x="2" y="0"/>
                    <a:pt x="2" y="0"/>
                  </a:cubicBezTo>
                  <a:cubicBezTo>
                    <a:pt x="2" y="0"/>
                    <a:pt x="2"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6" name="Freeform 79">
              <a:extLst>
                <a:ext uri="{FF2B5EF4-FFF2-40B4-BE49-F238E27FC236}">
                  <a16:creationId xmlns:a16="http://schemas.microsoft.com/office/drawing/2014/main" id="{89C4683D-05E8-426D-8163-F35A798E9AFB}"/>
                </a:ext>
              </a:extLst>
            </p:cNvPr>
            <p:cNvSpPr/>
            <p:nvPr/>
          </p:nvSpPr>
          <p:spPr bwMode="auto">
            <a:xfrm>
              <a:off x="785813" y="4246563"/>
              <a:ext cx="14288" cy="22225"/>
            </a:xfrm>
            <a:custGeom>
              <a:avLst/>
              <a:gdLst>
                <a:gd name="T0" fmla="*/ 1 w 4"/>
                <a:gd name="T1" fmla="*/ 2 h 6"/>
                <a:gd name="T2" fmla="*/ 1 w 4"/>
                <a:gd name="T3" fmla="*/ 2 h 6"/>
                <a:gd name="T4" fmla="*/ 1 w 4"/>
                <a:gd name="T5" fmla="*/ 2 h 6"/>
                <a:gd name="T6" fmla="*/ 1 w 4"/>
                <a:gd name="T7" fmla="*/ 2 h 6"/>
                <a:gd name="T8" fmla="*/ 1 w 4"/>
                <a:gd name="T9" fmla="*/ 2 h 6"/>
                <a:gd name="T10" fmla="*/ 1 w 4"/>
                <a:gd name="T11" fmla="*/ 3 h 6"/>
                <a:gd name="T12" fmla="*/ 1 w 4"/>
                <a:gd name="T13" fmla="*/ 3 h 6"/>
                <a:gd name="T14" fmla="*/ 2 w 4"/>
                <a:gd name="T15" fmla="*/ 3 h 6"/>
                <a:gd name="T16" fmla="*/ 2 w 4"/>
                <a:gd name="T17" fmla="*/ 3 h 6"/>
                <a:gd name="T18" fmla="*/ 2 w 4"/>
                <a:gd name="T19" fmla="*/ 3 h 6"/>
                <a:gd name="T20" fmla="*/ 2 w 4"/>
                <a:gd name="T21" fmla="*/ 3 h 6"/>
                <a:gd name="T22" fmla="*/ 1 w 4"/>
                <a:gd name="T23" fmla="*/ 4 h 6"/>
                <a:gd name="T24" fmla="*/ 1 w 4"/>
                <a:gd name="T25" fmla="*/ 4 h 6"/>
                <a:gd name="T26" fmla="*/ 1 w 4"/>
                <a:gd name="T27" fmla="*/ 4 h 6"/>
                <a:gd name="T28" fmla="*/ 1 w 4"/>
                <a:gd name="T29" fmla="*/ 4 h 6"/>
                <a:gd name="T30" fmla="*/ 1 w 4"/>
                <a:gd name="T31" fmla="*/ 4 h 6"/>
                <a:gd name="T32" fmla="*/ 1 w 4"/>
                <a:gd name="T33" fmla="*/ 5 h 6"/>
                <a:gd name="T34" fmla="*/ 1 w 4"/>
                <a:gd name="T35" fmla="*/ 5 h 6"/>
                <a:gd name="T36" fmla="*/ 1 w 4"/>
                <a:gd name="T37" fmla="*/ 5 h 6"/>
                <a:gd name="T38" fmla="*/ 1 w 4"/>
                <a:gd name="T39" fmla="*/ 5 h 6"/>
                <a:gd name="T40" fmla="*/ 2 w 4"/>
                <a:gd name="T41" fmla="*/ 5 h 6"/>
                <a:gd name="T42" fmla="*/ 2 w 4"/>
                <a:gd name="T43" fmla="*/ 5 h 6"/>
                <a:gd name="T44" fmla="*/ 1 w 4"/>
                <a:gd name="T45" fmla="*/ 6 h 6"/>
                <a:gd name="T46" fmla="*/ 0 w 4"/>
                <a:gd name="T47" fmla="*/ 6 h 6"/>
                <a:gd name="T48" fmla="*/ 0 w 4"/>
                <a:gd name="T49" fmla="*/ 6 h 6"/>
                <a:gd name="T50" fmla="*/ 1 w 4"/>
                <a:gd name="T51" fmla="*/ 6 h 6"/>
                <a:gd name="T52" fmla="*/ 1 w 4"/>
                <a:gd name="T53" fmla="*/ 6 h 6"/>
                <a:gd name="T54" fmla="*/ 1 w 4"/>
                <a:gd name="T55" fmla="*/ 6 h 6"/>
                <a:gd name="T56" fmla="*/ 2 w 4"/>
                <a:gd name="T57" fmla="*/ 6 h 6"/>
                <a:gd name="T58" fmla="*/ 3 w 4"/>
                <a:gd name="T59" fmla="*/ 6 h 6"/>
                <a:gd name="T60" fmla="*/ 4 w 4"/>
                <a:gd name="T61" fmla="*/ 6 h 6"/>
                <a:gd name="T62" fmla="*/ 4 w 4"/>
                <a:gd name="T63" fmla="*/ 6 h 6"/>
                <a:gd name="T64" fmla="*/ 4 w 4"/>
                <a:gd name="T65" fmla="*/ 5 h 6"/>
                <a:gd name="T66" fmla="*/ 4 w 4"/>
                <a:gd name="T67" fmla="*/ 5 h 6"/>
                <a:gd name="T68" fmla="*/ 4 w 4"/>
                <a:gd name="T69" fmla="*/ 5 h 6"/>
                <a:gd name="T70" fmla="*/ 4 w 4"/>
                <a:gd name="T71" fmla="*/ 5 h 6"/>
                <a:gd name="T72" fmla="*/ 4 w 4"/>
                <a:gd name="T73" fmla="*/ 5 h 6"/>
                <a:gd name="T74" fmla="*/ 3 w 4"/>
                <a:gd name="T75" fmla="*/ 4 h 6"/>
                <a:gd name="T76" fmla="*/ 4 w 4"/>
                <a:gd name="T77" fmla="*/ 4 h 6"/>
                <a:gd name="T78" fmla="*/ 3 w 4"/>
                <a:gd name="T79" fmla="*/ 4 h 6"/>
                <a:gd name="T80" fmla="*/ 3 w 4"/>
                <a:gd name="T81" fmla="*/ 3 h 6"/>
                <a:gd name="T82" fmla="*/ 3 w 4"/>
                <a:gd name="T83" fmla="*/ 3 h 6"/>
                <a:gd name="T84" fmla="*/ 3 w 4"/>
                <a:gd name="T85" fmla="*/ 3 h 6"/>
                <a:gd name="T86" fmla="*/ 3 w 4"/>
                <a:gd name="T87" fmla="*/ 3 h 6"/>
                <a:gd name="T88" fmla="*/ 3 w 4"/>
                <a:gd name="T89" fmla="*/ 2 h 6"/>
                <a:gd name="T90" fmla="*/ 3 w 4"/>
                <a:gd name="T91" fmla="*/ 1 h 6"/>
                <a:gd name="T92" fmla="*/ 2 w 4"/>
                <a:gd name="T93" fmla="*/ 1 h 6"/>
                <a:gd name="T94" fmla="*/ 2 w 4"/>
                <a:gd name="T95" fmla="*/ 1 h 6"/>
                <a:gd name="T96" fmla="*/ 3 w 4"/>
                <a:gd name="T97" fmla="*/ 0 h 6"/>
                <a:gd name="T98" fmla="*/ 2 w 4"/>
                <a:gd name="T99" fmla="*/ 0 h 6"/>
                <a:gd name="T100" fmla="*/ 1 w 4"/>
                <a:gd name="T101" fmla="*/ 1 h 6"/>
                <a:gd name="T102" fmla="*/ 1 w 4"/>
                <a:gd name="T103" fmla="*/ 1 h 6"/>
                <a:gd name="T104" fmla="*/ 1 w 4"/>
                <a:gd name="T105" fmla="*/ 1 h 6"/>
                <a:gd name="T106" fmla="*/ 1 w 4"/>
                <a:gd name="T107" fmla="*/ 1 h 6"/>
                <a:gd name="T108" fmla="*/ 1 w 4"/>
                <a:gd name="T109" fmla="*/ 1 h 6"/>
                <a:gd name="T110" fmla="*/ 1 w 4"/>
                <a:gd name="T111" fmla="*/ 1 h 6"/>
                <a:gd name="T112" fmla="*/ 1 w 4"/>
                <a:gd name="T113" fmla="*/ 1 h 6"/>
                <a:gd name="T114" fmla="*/ 1 w 4"/>
                <a:gd name="T115" fmla="*/ 1 h 6"/>
                <a:gd name="T116" fmla="*/ 1 w 4"/>
                <a:gd name="T1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 h="6">
                  <a:moveTo>
                    <a:pt x="1" y="2"/>
                  </a:move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2" y="2"/>
                    <a:pt x="2" y="2"/>
                  </a:cubicBezTo>
                  <a:cubicBezTo>
                    <a:pt x="1" y="2"/>
                    <a:pt x="2" y="2"/>
                    <a:pt x="1" y="2"/>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4"/>
                    <a:pt x="2" y="4"/>
                  </a:cubicBezTo>
                  <a:cubicBezTo>
                    <a:pt x="2"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5"/>
                    <a:pt x="1" y="5"/>
                  </a:cubicBezTo>
                  <a:cubicBezTo>
                    <a:pt x="1" y="5"/>
                    <a:pt x="1" y="5"/>
                    <a:pt x="1" y="5"/>
                  </a:cubicBezTo>
                  <a:cubicBezTo>
                    <a:pt x="1" y="5"/>
                    <a:pt x="1" y="5"/>
                    <a:pt x="1" y="5"/>
                  </a:cubicBezTo>
                  <a:cubicBezTo>
                    <a:pt x="0" y="5"/>
                    <a:pt x="0" y="5"/>
                    <a:pt x="1" y="5"/>
                  </a:cubicBezTo>
                  <a:cubicBezTo>
                    <a:pt x="1" y="5"/>
                    <a:pt x="1" y="5"/>
                    <a:pt x="1" y="5"/>
                  </a:cubicBezTo>
                  <a:cubicBezTo>
                    <a:pt x="1" y="5"/>
                    <a:pt x="1" y="5"/>
                    <a:pt x="1" y="5"/>
                  </a:cubicBezTo>
                  <a:cubicBezTo>
                    <a:pt x="1" y="5"/>
                    <a:pt x="1" y="5"/>
                    <a:pt x="1" y="5"/>
                  </a:cubicBezTo>
                  <a:cubicBezTo>
                    <a:pt x="1" y="5"/>
                    <a:pt x="2" y="5"/>
                    <a:pt x="2" y="5"/>
                  </a:cubicBezTo>
                  <a:cubicBezTo>
                    <a:pt x="2" y="5"/>
                    <a:pt x="2" y="5"/>
                    <a:pt x="2" y="5"/>
                  </a:cubicBezTo>
                  <a:cubicBezTo>
                    <a:pt x="2" y="5"/>
                    <a:pt x="2" y="5"/>
                    <a:pt x="2" y="5"/>
                  </a:cubicBezTo>
                  <a:cubicBezTo>
                    <a:pt x="2" y="5"/>
                    <a:pt x="2" y="5"/>
                    <a:pt x="2" y="5"/>
                  </a:cubicBezTo>
                  <a:cubicBezTo>
                    <a:pt x="2" y="5"/>
                    <a:pt x="2" y="5"/>
                    <a:pt x="2" y="5"/>
                  </a:cubicBezTo>
                  <a:cubicBezTo>
                    <a:pt x="2" y="5"/>
                    <a:pt x="2" y="6"/>
                    <a:pt x="1" y="6"/>
                  </a:cubicBezTo>
                  <a:cubicBezTo>
                    <a:pt x="1" y="6"/>
                    <a:pt x="1" y="6"/>
                    <a:pt x="1" y="6"/>
                  </a:cubicBezTo>
                  <a:cubicBezTo>
                    <a:pt x="1" y="6"/>
                    <a:pt x="1" y="6"/>
                    <a:pt x="0" y="6"/>
                  </a:cubicBezTo>
                  <a:cubicBezTo>
                    <a:pt x="0" y="6"/>
                    <a:pt x="0" y="6"/>
                    <a:pt x="0" y="6"/>
                  </a:cubicBezTo>
                  <a:cubicBezTo>
                    <a:pt x="0" y="6"/>
                    <a:pt x="0" y="6"/>
                    <a:pt x="0" y="6"/>
                  </a:cubicBezTo>
                  <a:cubicBezTo>
                    <a:pt x="0" y="6"/>
                    <a:pt x="0" y="6"/>
                    <a:pt x="0" y="6"/>
                  </a:cubicBezTo>
                  <a:cubicBezTo>
                    <a:pt x="0" y="6"/>
                    <a:pt x="0" y="6"/>
                    <a:pt x="1" y="6"/>
                  </a:cubicBezTo>
                  <a:cubicBezTo>
                    <a:pt x="1" y="6"/>
                    <a:pt x="1" y="6"/>
                    <a:pt x="1" y="6"/>
                  </a:cubicBezTo>
                  <a:cubicBezTo>
                    <a:pt x="1" y="6"/>
                    <a:pt x="1" y="6"/>
                    <a:pt x="1" y="6"/>
                  </a:cubicBezTo>
                  <a:cubicBezTo>
                    <a:pt x="1" y="6"/>
                    <a:pt x="1" y="6"/>
                    <a:pt x="1" y="6"/>
                  </a:cubicBezTo>
                  <a:cubicBezTo>
                    <a:pt x="1" y="6"/>
                    <a:pt x="1" y="6"/>
                    <a:pt x="1" y="6"/>
                  </a:cubicBezTo>
                  <a:cubicBezTo>
                    <a:pt x="2" y="6"/>
                    <a:pt x="2" y="6"/>
                    <a:pt x="2" y="6"/>
                  </a:cubicBezTo>
                  <a:cubicBezTo>
                    <a:pt x="2" y="6"/>
                    <a:pt x="2" y="6"/>
                    <a:pt x="2" y="6"/>
                  </a:cubicBezTo>
                  <a:cubicBezTo>
                    <a:pt x="2" y="6"/>
                    <a:pt x="3" y="6"/>
                    <a:pt x="3" y="6"/>
                  </a:cubicBezTo>
                  <a:cubicBezTo>
                    <a:pt x="3" y="6"/>
                    <a:pt x="3" y="6"/>
                    <a:pt x="3" y="6"/>
                  </a:cubicBezTo>
                  <a:cubicBezTo>
                    <a:pt x="3" y="6"/>
                    <a:pt x="3" y="6"/>
                    <a:pt x="3" y="6"/>
                  </a:cubicBezTo>
                  <a:cubicBezTo>
                    <a:pt x="3" y="6"/>
                    <a:pt x="4" y="6"/>
                    <a:pt x="4" y="6"/>
                  </a:cubicBezTo>
                  <a:cubicBezTo>
                    <a:pt x="4" y="6"/>
                    <a:pt x="4" y="6"/>
                    <a:pt x="4" y="6"/>
                  </a:cubicBezTo>
                  <a:cubicBezTo>
                    <a:pt x="4" y="6"/>
                    <a:pt x="4" y="6"/>
                    <a:pt x="4" y="6"/>
                  </a:cubicBezTo>
                  <a:cubicBezTo>
                    <a:pt x="4" y="6"/>
                    <a:pt x="4" y="6"/>
                    <a:pt x="4" y="6"/>
                  </a:cubicBezTo>
                  <a:cubicBezTo>
                    <a:pt x="4" y="6"/>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4"/>
                    <a:pt x="4" y="4"/>
                  </a:cubicBezTo>
                  <a:cubicBezTo>
                    <a:pt x="4" y="4"/>
                    <a:pt x="4" y="4"/>
                    <a:pt x="3" y="4"/>
                  </a:cubicBezTo>
                  <a:cubicBezTo>
                    <a:pt x="3" y="4"/>
                    <a:pt x="3" y="4"/>
                    <a:pt x="3" y="4"/>
                  </a:cubicBezTo>
                  <a:cubicBezTo>
                    <a:pt x="4" y="4"/>
                    <a:pt x="4" y="4"/>
                    <a:pt x="4" y="4"/>
                  </a:cubicBezTo>
                  <a:cubicBezTo>
                    <a:pt x="4" y="4"/>
                    <a:pt x="4" y="4"/>
                    <a:pt x="3" y="4"/>
                  </a:cubicBezTo>
                  <a:cubicBezTo>
                    <a:pt x="3" y="4"/>
                    <a:pt x="3" y="4"/>
                    <a:pt x="3" y="4"/>
                  </a:cubicBezTo>
                  <a:cubicBezTo>
                    <a:pt x="3" y="4"/>
                    <a:pt x="3" y="4"/>
                    <a:pt x="3" y="4"/>
                  </a:cubicBezTo>
                  <a:cubicBezTo>
                    <a:pt x="3" y="4"/>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2"/>
                  </a:cubicBezTo>
                  <a:cubicBezTo>
                    <a:pt x="3" y="2"/>
                    <a:pt x="3" y="2"/>
                    <a:pt x="3" y="2"/>
                  </a:cubicBezTo>
                  <a:cubicBezTo>
                    <a:pt x="3" y="1"/>
                    <a:pt x="3" y="1"/>
                    <a:pt x="3" y="1"/>
                  </a:cubicBezTo>
                  <a:cubicBezTo>
                    <a:pt x="3" y="1"/>
                    <a:pt x="2" y="1"/>
                    <a:pt x="2" y="1"/>
                  </a:cubicBezTo>
                  <a:cubicBezTo>
                    <a:pt x="2" y="1"/>
                    <a:pt x="2" y="1"/>
                    <a:pt x="2" y="1"/>
                  </a:cubicBezTo>
                  <a:cubicBezTo>
                    <a:pt x="2" y="1"/>
                    <a:pt x="2" y="1"/>
                    <a:pt x="2" y="1"/>
                  </a:cubicBezTo>
                  <a:cubicBezTo>
                    <a:pt x="2" y="1"/>
                    <a:pt x="2" y="1"/>
                    <a:pt x="2" y="1"/>
                  </a:cubicBezTo>
                  <a:cubicBezTo>
                    <a:pt x="2" y="1"/>
                    <a:pt x="3" y="1"/>
                    <a:pt x="3" y="1"/>
                  </a:cubicBezTo>
                  <a:cubicBezTo>
                    <a:pt x="3" y="0"/>
                    <a:pt x="3" y="0"/>
                    <a:pt x="3" y="0"/>
                  </a:cubicBezTo>
                  <a:cubicBezTo>
                    <a:pt x="2" y="0"/>
                    <a:pt x="2" y="0"/>
                    <a:pt x="2" y="0"/>
                  </a:cubicBezTo>
                  <a:cubicBezTo>
                    <a:pt x="2" y="0"/>
                    <a:pt x="2" y="0"/>
                    <a:pt x="2" y="0"/>
                  </a:cubicBezTo>
                  <a:cubicBezTo>
                    <a:pt x="2" y="0"/>
                    <a:pt x="2" y="0"/>
                    <a:pt x="2" y="0"/>
                  </a:cubicBezTo>
                  <a:cubicBezTo>
                    <a:pt x="2" y="1"/>
                    <a:pt x="2"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2"/>
                    <a:pt x="1" y="2"/>
                  </a:cubicBezTo>
                  <a:cubicBezTo>
                    <a:pt x="1" y="2"/>
                    <a:pt x="1" y="2"/>
                    <a:pt x="1" y="2"/>
                  </a:cubicBezTo>
                  <a:cubicBezTo>
                    <a:pt x="1" y="2"/>
                    <a:pt x="1" y="2"/>
                    <a:pt x="1"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7" name="Freeform 80">
              <a:extLst>
                <a:ext uri="{FF2B5EF4-FFF2-40B4-BE49-F238E27FC236}">
                  <a16:creationId xmlns:a16="http://schemas.microsoft.com/office/drawing/2014/main" id="{282F21D2-D5E9-4FB2-A3C0-D67243D1AAB5}"/>
                </a:ext>
              </a:extLst>
            </p:cNvPr>
            <p:cNvSpPr/>
            <p:nvPr/>
          </p:nvSpPr>
          <p:spPr bwMode="auto">
            <a:xfrm>
              <a:off x="777875" y="4252913"/>
              <a:ext cx="11113" cy="12700"/>
            </a:xfrm>
            <a:custGeom>
              <a:avLst/>
              <a:gdLst>
                <a:gd name="T0" fmla="*/ 1 w 3"/>
                <a:gd name="T1" fmla="*/ 3 h 3"/>
                <a:gd name="T2" fmla="*/ 1 w 3"/>
                <a:gd name="T3" fmla="*/ 3 h 3"/>
                <a:gd name="T4" fmla="*/ 1 w 3"/>
                <a:gd name="T5" fmla="*/ 3 h 3"/>
                <a:gd name="T6" fmla="*/ 2 w 3"/>
                <a:gd name="T7" fmla="*/ 3 h 3"/>
                <a:gd name="T8" fmla="*/ 2 w 3"/>
                <a:gd name="T9" fmla="*/ 2 h 3"/>
                <a:gd name="T10" fmla="*/ 2 w 3"/>
                <a:gd name="T11" fmla="*/ 2 h 3"/>
                <a:gd name="T12" fmla="*/ 2 w 3"/>
                <a:gd name="T13" fmla="*/ 1 h 3"/>
                <a:gd name="T14" fmla="*/ 3 w 3"/>
                <a:gd name="T15" fmla="*/ 1 h 3"/>
                <a:gd name="T16" fmla="*/ 3 w 3"/>
                <a:gd name="T17" fmla="*/ 1 h 3"/>
                <a:gd name="T18" fmla="*/ 2 w 3"/>
                <a:gd name="T19" fmla="*/ 0 h 3"/>
                <a:gd name="T20" fmla="*/ 1 w 3"/>
                <a:gd name="T21" fmla="*/ 1 h 3"/>
                <a:gd name="T22" fmla="*/ 1 w 3"/>
                <a:gd name="T23" fmla="*/ 1 h 3"/>
                <a:gd name="T24" fmla="*/ 1 w 3"/>
                <a:gd name="T25" fmla="*/ 1 h 3"/>
                <a:gd name="T26" fmla="*/ 0 w 3"/>
                <a:gd name="T27" fmla="*/ 1 h 3"/>
                <a:gd name="T28" fmla="*/ 0 w 3"/>
                <a:gd name="T29" fmla="*/ 2 h 3"/>
                <a:gd name="T30" fmla="*/ 0 w 3"/>
                <a:gd name="T31" fmla="*/ 2 h 3"/>
                <a:gd name="T32" fmla="*/ 0 w 3"/>
                <a:gd name="T33" fmla="*/ 3 h 3"/>
                <a:gd name="T34" fmla="*/ 0 w 3"/>
                <a:gd name="T35" fmla="*/ 3 h 3"/>
                <a:gd name="T36" fmla="*/ 1 w 3"/>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3">
                  <a:moveTo>
                    <a:pt x="1" y="3"/>
                  </a:moveTo>
                  <a:cubicBezTo>
                    <a:pt x="1" y="3"/>
                    <a:pt x="1" y="3"/>
                    <a:pt x="1" y="3"/>
                  </a:cubicBezTo>
                  <a:cubicBezTo>
                    <a:pt x="1" y="3"/>
                    <a:pt x="1" y="3"/>
                    <a:pt x="1" y="3"/>
                  </a:cubicBezTo>
                  <a:cubicBezTo>
                    <a:pt x="1" y="3"/>
                    <a:pt x="2" y="3"/>
                    <a:pt x="2" y="3"/>
                  </a:cubicBezTo>
                  <a:cubicBezTo>
                    <a:pt x="2" y="2"/>
                    <a:pt x="2" y="2"/>
                    <a:pt x="2" y="2"/>
                  </a:cubicBezTo>
                  <a:cubicBezTo>
                    <a:pt x="2" y="2"/>
                    <a:pt x="2" y="2"/>
                    <a:pt x="2" y="2"/>
                  </a:cubicBezTo>
                  <a:cubicBezTo>
                    <a:pt x="2" y="2"/>
                    <a:pt x="2" y="2"/>
                    <a:pt x="2" y="1"/>
                  </a:cubicBezTo>
                  <a:cubicBezTo>
                    <a:pt x="2" y="1"/>
                    <a:pt x="2" y="1"/>
                    <a:pt x="3" y="1"/>
                  </a:cubicBezTo>
                  <a:cubicBezTo>
                    <a:pt x="3" y="1"/>
                    <a:pt x="3" y="1"/>
                    <a:pt x="3" y="1"/>
                  </a:cubicBezTo>
                  <a:cubicBezTo>
                    <a:pt x="3" y="1"/>
                    <a:pt x="2" y="0"/>
                    <a:pt x="2" y="0"/>
                  </a:cubicBezTo>
                  <a:cubicBezTo>
                    <a:pt x="2" y="0"/>
                    <a:pt x="1" y="1"/>
                    <a:pt x="1" y="1"/>
                  </a:cubicBezTo>
                  <a:cubicBezTo>
                    <a:pt x="1" y="1"/>
                    <a:pt x="1" y="1"/>
                    <a:pt x="1" y="1"/>
                  </a:cubicBezTo>
                  <a:cubicBezTo>
                    <a:pt x="1" y="1"/>
                    <a:pt x="1" y="1"/>
                    <a:pt x="1" y="1"/>
                  </a:cubicBezTo>
                  <a:cubicBezTo>
                    <a:pt x="1" y="1"/>
                    <a:pt x="1" y="1"/>
                    <a:pt x="0" y="1"/>
                  </a:cubicBezTo>
                  <a:cubicBezTo>
                    <a:pt x="0" y="2"/>
                    <a:pt x="0" y="2"/>
                    <a:pt x="0" y="2"/>
                  </a:cubicBezTo>
                  <a:cubicBezTo>
                    <a:pt x="1" y="2"/>
                    <a:pt x="1" y="2"/>
                    <a:pt x="0" y="2"/>
                  </a:cubicBezTo>
                  <a:cubicBezTo>
                    <a:pt x="0" y="2"/>
                    <a:pt x="0" y="2"/>
                    <a:pt x="0" y="3"/>
                  </a:cubicBezTo>
                  <a:cubicBezTo>
                    <a:pt x="0" y="3"/>
                    <a:pt x="0" y="3"/>
                    <a:pt x="0" y="3"/>
                  </a:cubicBezTo>
                  <a:cubicBezTo>
                    <a:pt x="0" y="3"/>
                    <a:pt x="0" y="3"/>
                    <a:pt x="1"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8" name="Freeform 81">
              <a:extLst>
                <a:ext uri="{FF2B5EF4-FFF2-40B4-BE49-F238E27FC236}">
                  <a16:creationId xmlns:a16="http://schemas.microsoft.com/office/drawing/2014/main" id="{B894F9D0-9AD2-46FB-94D4-FA750817D7C9}"/>
                </a:ext>
              </a:extLst>
            </p:cNvPr>
            <p:cNvSpPr/>
            <p:nvPr/>
          </p:nvSpPr>
          <p:spPr bwMode="auto">
            <a:xfrm>
              <a:off x="822325" y="42529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9" name="Freeform 82">
              <a:extLst>
                <a:ext uri="{FF2B5EF4-FFF2-40B4-BE49-F238E27FC236}">
                  <a16:creationId xmlns:a16="http://schemas.microsoft.com/office/drawing/2014/main" id="{2AC90666-09D2-4B90-ADEF-6F7E52298CAC}"/>
                </a:ext>
              </a:extLst>
            </p:cNvPr>
            <p:cNvSpPr>
              <a:spLocks noEditPoints="1"/>
            </p:cNvSpPr>
            <p:nvPr/>
          </p:nvSpPr>
          <p:spPr bwMode="auto">
            <a:xfrm>
              <a:off x="568325" y="4144963"/>
              <a:ext cx="479425" cy="481013"/>
            </a:xfrm>
            <a:custGeom>
              <a:avLst/>
              <a:gdLst>
                <a:gd name="T0" fmla="*/ 64 w 128"/>
                <a:gd name="T1" fmla="*/ 114 h 128"/>
                <a:gd name="T2" fmla="*/ 29 w 128"/>
                <a:gd name="T3" fmla="*/ 92 h 128"/>
                <a:gd name="T4" fmla="*/ 31 w 128"/>
                <a:gd name="T5" fmla="*/ 82 h 128"/>
                <a:gd name="T6" fmla="*/ 18 w 128"/>
                <a:gd name="T7" fmla="*/ 64 h 128"/>
                <a:gd name="T8" fmla="*/ 30 w 128"/>
                <a:gd name="T9" fmla="*/ 28 h 128"/>
                <a:gd name="T10" fmla="*/ 33 w 128"/>
                <a:gd name="T11" fmla="*/ 27 h 128"/>
                <a:gd name="T12" fmla="*/ 33 w 128"/>
                <a:gd name="T13" fmla="*/ 26 h 128"/>
                <a:gd name="T14" fmla="*/ 37 w 128"/>
                <a:gd name="T15" fmla="*/ 26 h 128"/>
                <a:gd name="T16" fmla="*/ 41 w 128"/>
                <a:gd name="T17" fmla="*/ 20 h 128"/>
                <a:gd name="T18" fmla="*/ 53 w 128"/>
                <a:gd name="T19" fmla="*/ 16 h 128"/>
                <a:gd name="T20" fmla="*/ 46 w 128"/>
                <a:gd name="T21" fmla="*/ 20 h 128"/>
                <a:gd name="T22" fmla="*/ 46 w 128"/>
                <a:gd name="T23" fmla="*/ 23 h 128"/>
                <a:gd name="T24" fmla="*/ 49 w 128"/>
                <a:gd name="T25" fmla="*/ 20 h 128"/>
                <a:gd name="T26" fmla="*/ 52 w 128"/>
                <a:gd name="T27" fmla="*/ 20 h 128"/>
                <a:gd name="T28" fmla="*/ 55 w 128"/>
                <a:gd name="T29" fmla="*/ 19 h 128"/>
                <a:gd name="T30" fmla="*/ 83 w 128"/>
                <a:gd name="T31" fmla="*/ 19 h 128"/>
                <a:gd name="T32" fmla="*/ 80 w 128"/>
                <a:gd name="T33" fmla="*/ 21 h 128"/>
                <a:gd name="T34" fmla="*/ 77 w 128"/>
                <a:gd name="T35" fmla="*/ 22 h 128"/>
                <a:gd name="T36" fmla="*/ 72 w 128"/>
                <a:gd name="T37" fmla="*/ 19 h 128"/>
                <a:gd name="T38" fmla="*/ 66 w 128"/>
                <a:gd name="T39" fmla="*/ 25 h 128"/>
                <a:gd name="T40" fmla="*/ 69 w 128"/>
                <a:gd name="T41" fmla="*/ 29 h 128"/>
                <a:gd name="T42" fmla="*/ 74 w 128"/>
                <a:gd name="T43" fmla="*/ 23 h 128"/>
                <a:gd name="T44" fmla="*/ 77 w 128"/>
                <a:gd name="T45" fmla="*/ 26 h 128"/>
                <a:gd name="T46" fmla="*/ 75 w 128"/>
                <a:gd name="T47" fmla="*/ 28 h 128"/>
                <a:gd name="T48" fmla="*/ 71 w 128"/>
                <a:gd name="T49" fmla="*/ 31 h 128"/>
                <a:gd name="T50" fmla="*/ 68 w 128"/>
                <a:gd name="T51" fmla="*/ 30 h 128"/>
                <a:gd name="T52" fmla="*/ 65 w 128"/>
                <a:gd name="T53" fmla="*/ 31 h 128"/>
                <a:gd name="T54" fmla="*/ 62 w 128"/>
                <a:gd name="T55" fmla="*/ 34 h 128"/>
                <a:gd name="T56" fmla="*/ 60 w 128"/>
                <a:gd name="T57" fmla="*/ 34 h 128"/>
                <a:gd name="T58" fmla="*/ 59 w 128"/>
                <a:gd name="T59" fmla="*/ 36 h 128"/>
                <a:gd name="T60" fmla="*/ 54 w 128"/>
                <a:gd name="T61" fmla="*/ 44 h 128"/>
                <a:gd name="T62" fmla="*/ 58 w 128"/>
                <a:gd name="T63" fmla="*/ 45 h 128"/>
                <a:gd name="T64" fmla="*/ 62 w 128"/>
                <a:gd name="T65" fmla="*/ 41 h 128"/>
                <a:gd name="T66" fmla="*/ 72 w 128"/>
                <a:gd name="T67" fmla="*/ 43 h 128"/>
                <a:gd name="T68" fmla="*/ 73 w 128"/>
                <a:gd name="T69" fmla="*/ 43 h 128"/>
                <a:gd name="T70" fmla="*/ 69 w 128"/>
                <a:gd name="T71" fmla="*/ 38 h 128"/>
                <a:gd name="T72" fmla="*/ 75 w 128"/>
                <a:gd name="T73" fmla="*/ 42 h 128"/>
                <a:gd name="T74" fmla="*/ 76 w 128"/>
                <a:gd name="T75" fmla="*/ 43 h 128"/>
                <a:gd name="T76" fmla="*/ 77 w 128"/>
                <a:gd name="T77" fmla="*/ 42 h 128"/>
                <a:gd name="T78" fmla="*/ 80 w 128"/>
                <a:gd name="T79" fmla="*/ 41 h 128"/>
                <a:gd name="T80" fmla="*/ 80 w 128"/>
                <a:gd name="T81" fmla="*/ 43 h 128"/>
                <a:gd name="T82" fmla="*/ 87 w 128"/>
                <a:gd name="T83" fmla="*/ 46 h 128"/>
                <a:gd name="T84" fmla="*/ 79 w 128"/>
                <a:gd name="T85" fmla="*/ 49 h 128"/>
                <a:gd name="T86" fmla="*/ 69 w 128"/>
                <a:gd name="T87" fmla="*/ 46 h 128"/>
                <a:gd name="T88" fmla="*/ 54 w 128"/>
                <a:gd name="T89" fmla="*/ 46 h 128"/>
                <a:gd name="T90" fmla="*/ 48 w 128"/>
                <a:gd name="T91" fmla="*/ 52 h 128"/>
                <a:gd name="T92" fmla="*/ 44 w 128"/>
                <a:gd name="T93" fmla="*/ 68 h 128"/>
                <a:gd name="T94" fmla="*/ 65 w 128"/>
                <a:gd name="T95" fmla="*/ 77 h 128"/>
                <a:gd name="T96" fmla="*/ 66 w 128"/>
                <a:gd name="T97" fmla="*/ 82 h 128"/>
                <a:gd name="T98" fmla="*/ 69 w 128"/>
                <a:gd name="T99" fmla="*/ 96 h 128"/>
                <a:gd name="T100" fmla="*/ 74 w 128"/>
                <a:gd name="T101" fmla="*/ 106 h 128"/>
                <a:gd name="T102" fmla="*/ 89 w 128"/>
                <a:gd name="T103" fmla="*/ 99 h 128"/>
                <a:gd name="T104" fmla="*/ 94 w 128"/>
                <a:gd name="T105" fmla="*/ 83 h 128"/>
                <a:gd name="T106" fmla="*/ 100 w 128"/>
                <a:gd name="T107" fmla="*/ 66 h 128"/>
                <a:gd name="T108" fmla="*/ 86 w 128"/>
                <a:gd name="T109" fmla="*/ 51 h 128"/>
                <a:gd name="T110" fmla="*/ 88 w 128"/>
                <a:gd name="T111" fmla="*/ 51 h 128"/>
                <a:gd name="T112" fmla="*/ 97 w 128"/>
                <a:gd name="T113" fmla="*/ 65 h 128"/>
                <a:gd name="T114" fmla="*/ 105 w 128"/>
                <a:gd name="T115" fmla="*/ 57 h 128"/>
                <a:gd name="T116" fmla="*/ 104 w 128"/>
                <a:gd name="T117" fmla="*/ 52 h 128"/>
                <a:gd name="T118" fmla="*/ 98 w 128"/>
                <a:gd name="T119" fmla="*/ 51 h 128"/>
                <a:gd name="T120" fmla="*/ 110 w 128"/>
                <a:gd name="T121" fmla="*/ 49 h 128"/>
                <a:gd name="T122" fmla="*/ 113 w 128"/>
                <a:gd name="T12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64" y="114"/>
                  </a:moveTo>
                  <a:cubicBezTo>
                    <a:pt x="49" y="114"/>
                    <a:pt x="36" y="107"/>
                    <a:pt x="27" y="96"/>
                  </a:cubicBezTo>
                  <a:cubicBezTo>
                    <a:pt x="27" y="96"/>
                    <a:pt x="26" y="96"/>
                    <a:pt x="26" y="96"/>
                  </a:cubicBezTo>
                  <a:cubicBezTo>
                    <a:pt x="26" y="96"/>
                    <a:pt x="28" y="94"/>
                    <a:pt x="28" y="93"/>
                  </a:cubicBezTo>
                  <a:cubicBezTo>
                    <a:pt x="28" y="93"/>
                    <a:pt x="28" y="93"/>
                    <a:pt x="29" y="93"/>
                  </a:cubicBezTo>
                  <a:cubicBezTo>
                    <a:pt x="29" y="94"/>
                    <a:pt x="30" y="93"/>
                    <a:pt x="30" y="93"/>
                  </a:cubicBezTo>
                  <a:cubicBezTo>
                    <a:pt x="29" y="92"/>
                    <a:pt x="29" y="92"/>
                    <a:pt x="29" y="92"/>
                  </a:cubicBezTo>
                  <a:cubicBezTo>
                    <a:pt x="30" y="91"/>
                    <a:pt x="29" y="89"/>
                    <a:pt x="29" y="88"/>
                  </a:cubicBezTo>
                  <a:cubicBezTo>
                    <a:pt x="29" y="88"/>
                    <a:pt x="29" y="88"/>
                    <a:pt x="29" y="88"/>
                  </a:cubicBezTo>
                  <a:cubicBezTo>
                    <a:pt x="29" y="88"/>
                    <a:pt x="29" y="88"/>
                    <a:pt x="29" y="88"/>
                  </a:cubicBezTo>
                  <a:cubicBezTo>
                    <a:pt x="29" y="89"/>
                    <a:pt x="29" y="85"/>
                    <a:pt x="30" y="85"/>
                  </a:cubicBezTo>
                  <a:cubicBezTo>
                    <a:pt x="30" y="85"/>
                    <a:pt x="30" y="84"/>
                    <a:pt x="30" y="84"/>
                  </a:cubicBezTo>
                  <a:cubicBezTo>
                    <a:pt x="31" y="83"/>
                    <a:pt x="31" y="83"/>
                    <a:pt x="31" y="82"/>
                  </a:cubicBezTo>
                  <a:cubicBezTo>
                    <a:pt x="31" y="81"/>
                    <a:pt x="27" y="77"/>
                    <a:pt x="26" y="76"/>
                  </a:cubicBezTo>
                  <a:cubicBezTo>
                    <a:pt x="25" y="75"/>
                    <a:pt x="25" y="74"/>
                    <a:pt x="24" y="74"/>
                  </a:cubicBezTo>
                  <a:cubicBezTo>
                    <a:pt x="24" y="74"/>
                    <a:pt x="24" y="74"/>
                    <a:pt x="24" y="73"/>
                  </a:cubicBezTo>
                  <a:cubicBezTo>
                    <a:pt x="24" y="73"/>
                    <a:pt x="23" y="73"/>
                    <a:pt x="23" y="73"/>
                  </a:cubicBezTo>
                  <a:cubicBezTo>
                    <a:pt x="23" y="73"/>
                    <a:pt x="22" y="71"/>
                    <a:pt x="22" y="71"/>
                  </a:cubicBezTo>
                  <a:cubicBezTo>
                    <a:pt x="22" y="69"/>
                    <a:pt x="20" y="66"/>
                    <a:pt x="18" y="64"/>
                  </a:cubicBezTo>
                  <a:cubicBezTo>
                    <a:pt x="18" y="64"/>
                    <a:pt x="16" y="59"/>
                    <a:pt x="16" y="59"/>
                  </a:cubicBezTo>
                  <a:cubicBezTo>
                    <a:pt x="17" y="59"/>
                    <a:pt x="17" y="58"/>
                    <a:pt x="16" y="58"/>
                  </a:cubicBezTo>
                  <a:cubicBezTo>
                    <a:pt x="16" y="57"/>
                    <a:pt x="16" y="57"/>
                    <a:pt x="16" y="57"/>
                  </a:cubicBezTo>
                  <a:cubicBezTo>
                    <a:pt x="16" y="57"/>
                    <a:pt x="16" y="57"/>
                    <a:pt x="16" y="57"/>
                  </a:cubicBezTo>
                  <a:cubicBezTo>
                    <a:pt x="15" y="56"/>
                    <a:pt x="15" y="56"/>
                    <a:pt x="15" y="56"/>
                  </a:cubicBezTo>
                  <a:cubicBezTo>
                    <a:pt x="17" y="45"/>
                    <a:pt x="22" y="36"/>
                    <a:pt x="30" y="28"/>
                  </a:cubicBezTo>
                  <a:cubicBezTo>
                    <a:pt x="30" y="28"/>
                    <a:pt x="30" y="28"/>
                    <a:pt x="30" y="28"/>
                  </a:cubicBezTo>
                  <a:cubicBezTo>
                    <a:pt x="31" y="28"/>
                    <a:pt x="32" y="28"/>
                    <a:pt x="32" y="28"/>
                  </a:cubicBezTo>
                  <a:cubicBezTo>
                    <a:pt x="32" y="28"/>
                    <a:pt x="32" y="28"/>
                    <a:pt x="32" y="28"/>
                  </a:cubicBezTo>
                  <a:cubicBezTo>
                    <a:pt x="32" y="28"/>
                    <a:pt x="32" y="27"/>
                    <a:pt x="32" y="27"/>
                  </a:cubicBezTo>
                  <a:cubicBezTo>
                    <a:pt x="32" y="27"/>
                    <a:pt x="32" y="27"/>
                    <a:pt x="33" y="27"/>
                  </a:cubicBezTo>
                  <a:cubicBezTo>
                    <a:pt x="33" y="27"/>
                    <a:pt x="33" y="27"/>
                    <a:pt x="33" y="27"/>
                  </a:cubicBezTo>
                  <a:cubicBezTo>
                    <a:pt x="32" y="27"/>
                    <a:pt x="33" y="26"/>
                    <a:pt x="33" y="26"/>
                  </a:cubicBezTo>
                  <a:cubicBezTo>
                    <a:pt x="33" y="26"/>
                    <a:pt x="33" y="26"/>
                    <a:pt x="33" y="26"/>
                  </a:cubicBezTo>
                  <a:cubicBezTo>
                    <a:pt x="33" y="26"/>
                    <a:pt x="33" y="26"/>
                    <a:pt x="33" y="26"/>
                  </a:cubicBezTo>
                  <a:cubicBezTo>
                    <a:pt x="33" y="26"/>
                    <a:pt x="33" y="26"/>
                    <a:pt x="33" y="26"/>
                  </a:cubicBezTo>
                  <a:cubicBezTo>
                    <a:pt x="33" y="26"/>
                    <a:pt x="33" y="26"/>
                    <a:pt x="34" y="26"/>
                  </a:cubicBezTo>
                  <a:cubicBezTo>
                    <a:pt x="34" y="26"/>
                    <a:pt x="33" y="26"/>
                    <a:pt x="33" y="26"/>
                  </a:cubicBezTo>
                  <a:cubicBezTo>
                    <a:pt x="33" y="25"/>
                    <a:pt x="33" y="25"/>
                    <a:pt x="33" y="25"/>
                  </a:cubicBezTo>
                  <a:cubicBezTo>
                    <a:pt x="33" y="25"/>
                    <a:pt x="33" y="25"/>
                    <a:pt x="33" y="25"/>
                  </a:cubicBezTo>
                  <a:cubicBezTo>
                    <a:pt x="34" y="25"/>
                    <a:pt x="35" y="25"/>
                    <a:pt x="35" y="26"/>
                  </a:cubicBezTo>
                  <a:cubicBezTo>
                    <a:pt x="35" y="26"/>
                    <a:pt x="35" y="26"/>
                    <a:pt x="35" y="26"/>
                  </a:cubicBezTo>
                  <a:cubicBezTo>
                    <a:pt x="35" y="26"/>
                    <a:pt x="35" y="26"/>
                    <a:pt x="36" y="26"/>
                  </a:cubicBezTo>
                  <a:cubicBezTo>
                    <a:pt x="36" y="26"/>
                    <a:pt x="37" y="26"/>
                    <a:pt x="37" y="26"/>
                  </a:cubicBezTo>
                  <a:cubicBezTo>
                    <a:pt x="37" y="26"/>
                    <a:pt x="37" y="26"/>
                    <a:pt x="37" y="26"/>
                  </a:cubicBezTo>
                  <a:cubicBezTo>
                    <a:pt x="38" y="25"/>
                    <a:pt x="38" y="23"/>
                    <a:pt x="40" y="22"/>
                  </a:cubicBezTo>
                  <a:cubicBezTo>
                    <a:pt x="40" y="22"/>
                    <a:pt x="40" y="22"/>
                    <a:pt x="40" y="22"/>
                  </a:cubicBezTo>
                  <a:cubicBezTo>
                    <a:pt x="40" y="21"/>
                    <a:pt x="41" y="21"/>
                    <a:pt x="41" y="21"/>
                  </a:cubicBezTo>
                  <a:cubicBezTo>
                    <a:pt x="41" y="21"/>
                    <a:pt x="41" y="21"/>
                    <a:pt x="41" y="21"/>
                  </a:cubicBezTo>
                  <a:cubicBezTo>
                    <a:pt x="41" y="21"/>
                    <a:pt x="41" y="20"/>
                    <a:pt x="41" y="20"/>
                  </a:cubicBezTo>
                  <a:cubicBezTo>
                    <a:pt x="41" y="20"/>
                    <a:pt x="41" y="20"/>
                    <a:pt x="41" y="20"/>
                  </a:cubicBezTo>
                  <a:cubicBezTo>
                    <a:pt x="45" y="18"/>
                    <a:pt x="49" y="17"/>
                    <a:pt x="53" y="16"/>
                  </a:cubicBezTo>
                  <a:cubicBezTo>
                    <a:pt x="53" y="16"/>
                    <a:pt x="53" y="16"/>
                    <a:pt x="53" y="16"/>
                  </a:cubicBezTo>
                  <a:cubicBezTo>
                    <a:pt x="53" y="16"/>
                    <a:pt x="53" y="16"/>
                    <a:pt x="53" y="16"/>
                  </a:cubicBezTo>
                  <a:cubicBezTo>
                    <a:pt x="53" y="16"/>
                    <a:pt x="52" y="16"/>
                    <a:pt x="53" y="16"/>
                  </a:cubicBezTo>
                  <a:cubicBezTo>
                    <a:pt x="53" y="16"/>
                    <a:pt x="53" y="16"/>
                    <a:pt x="53" y="16"/>
                  </a:cubicBezTo>
                  <a:cubicBezTo>
                    <a:pt x="53" y="16"/>
                    <a:pt x="51" y="17"/>
                    <a:pt x="51" y="17"/>
                  </a:cubicBezTo>
                  <a:cubicBezTo>
                    <a:pt x="51" y="17"/>
                    <a:pt x="51" y="17"/>
                    <a:pt x="51" y="17"/>
                  </a:cubicBezTo>
                  <a:cubicBezTo>
                    <a:pt x="50" y="17"/>
                    <a:pt x="49" y="18"/>
                    <a:pt x="48" y="18"/>
                  </a:cubicBezTo>
                  <a:cubicBezTo>
                    <a:pt x="48" y="18"/>
                    <a:pt x="48" y="19"/>
                    <a:pt x="47" y="19"/>
                  </a:cubicBezTo>
                  <a:cubicBezTo>
                    <a:pt x="47" y="19"/>
                    <a:pt x="47" y="19"/>
                    <a:pt x="48" y="19"/>
                  </a:cubicBezTo>
                  <a:cubicBezTo>
                    <a:pt x="48" y="19"/>
                    <a:pt x="46" y="20"/>
                    <a:pt x="46" y="20"/>
                  </a:cubicBezTo>
                  <a:cubicBezTo>
                    <a:pt x="46" y="21"/>
                    <a:pt x="46" y="21"/>
                    <a:pt x="46" y="21"/>
                  </a:cubicBezTo>
                  <a:cubicBezTo>
                    <a:pt x="46" y="21"/>
                    <a:pt x="46" y="21"/>
                    <a:pt x="46" y="21"/>
                  </a:cubicBezTo>
                  <a:cubicBezTo>
                    <a:pt x="46" y="21"/>
                    <a:pt x="46" y="22"/>
                    <a:pt x="46" y="22"/>
                  </a:cubicBezTo>
                  <a:cubicBezTo>
                    <a:pt x="46" y="22"/>
                    <a:pt x="46" y="22"/>
                    <a:pt x="46" y="22"/>
                  </a:cubicBezTo>
                  <a:cubicBezTo>
                    <a:pt x="46" y="22"/>
                    <a:pt x="46" y="22"/>
                    <a:pt x="46" y="22"/>
                  </a:cubicBezTo>
                  <a:cubicBezTo>
                    <a:pt x="46" y="22"/>
                    <a:pt x="46" y="23"/>
                    <a:pt x="46" y="23"/>
                  </a:cubicBezTo>
                  <a:cubicBezTo>
                    <a:pt x="46" y="23"/>
                    <a:pt x="46" y="23"/>
                    <a:pt x="46" y="22"/>
                  </a:cubicBezTo>
                  <a:cubicBezTo>
                    <a:pt x="46" y="22"/>
                    <a:pt x="47" y="22"/>
                    <a:pt x="47" y="22"/>
                  </a:cubicBezTo>
                  <a:cubicBezTo>
                    <a:pt x="47" y="22"/>
                    <a:pt x="47" y="22"/>
                    <a:pt x="48" y="21"/>
                  </a:cubicBezTo>
                  <a:cubicBezTo>
                    <a:pt x="48" y="21"/>
                    <a:pt x="48" y="21"/>
                    <a:pt x="48" y="21"/>
                  </a:cubicBezTo>
                  <a:cubicBezTo>
                    <a:pt x="48" y="21"/>
                    <a:pt x="49" y="21"/>
                    <a:pt x="49" y="21"/>
                  </a:cubicBezTo>
                  <a:cubicBezTo>
                    <a:pt x="49" y="20"/>
                    <a:pt x="49" y="20"/>
                    <a:pt x="49" y="20"/>
                  </a:cubicBezTo>
                  <a:cubicBezTo>
                    <a:pt x="50" y="21"/>
                    <a:pt x="50" y="21"/>
                    <a:pt x="50" y="20"/>
                  </a:cubicBezTo>
                  <a:cubicBezTo>
                    <a:pt x="50" y="20"/>
                    <a:pt x="50" y="20"/>
                    <a:pt x="51" y="20"/>
                  </a:cubicBezTo>
                  <a:cubicBezTo>
                    <a:pt x="51" y="20"/>
                    <a:pt x="51" y="20"/>
                    <a:pt x="51" y="20"/>
                  </a:cubicBezTo>
                  <a:cubicBezTo>
                    <a:pt x="52" y="20"/>
                    <a:pt x="51" y="20"/>
                    <a:pt x="51" y="20"/>
                  </a:cubicBezTo>
                  <a:cubicBezTo>
                    <a:pt x="51" y="20"/>
                    <a:pt x="51" y="20"/>
                    <a:pt x="51" y="20"/>
                  </a:cubicBezTo>
                  <a:cubicBezTo>
                    <a:pt x="51" y="20"/>
                    <a:pt x="52" y="20"/>
                    <a:pt x="52" y="20"/>
                  </a:cubicBezTo>
                  <a:cubicBezTo>
                    <a:pt x="52" y="20"/>
                    <a:pt x="53" y="20"/>
                    <a:pt x="53" y="20"/>
                  </a:cubicBezTo>
                  <a:cubicBezTo>
                    <a:pt x="53" y="20"/>
                    <a:pt x="53" y="20"/>
                    <a:pt x="53" y="20"/>
                  </a:cubicBezTo>
                  <a:cubicBezTo>
                    <a:pt x="54" y="19"/>
                    <a:pt x="54" y="19"/>
                    <a:pt x="54" y="19"/>
                  </a:cubicBezTo>
                  <a:cubicBezTo>
                    <a:pt x="54" y="19"/>
                    <a:pt x="54" y="19"/>
                    <a:pt x="54" y="19"/>
                  </a:cubicBezTo>
                  <a:cubicBezTo>
                    <a:pt x="54" y="19"/>
                    <a:pt x="54" y="19"/>
                    <a:pt x="54" y="19"/>
                  </a:cubicBezTo>
                  <a:cubicBezTo>
                    <a:pt x="54" y="19"/>
                    <a:pt x="55" y="19"/>
                    <a:pt x="55" y="19"/>
                  </a:cubicBezTo>
                  <a:cubicBezTo>
                    <a:pt x="55" y="19"/>
                    <a:pt x="55" y="19"/>
                    <a:pt x="55" y="19"/>
                  </a:cubicBezTo>
                  <a:cubicBezTo>
                    <a:pt x="55" y="20"/>
                    <a:pt x="61" y="19"/>
                    <a:pt x="64" y="16"/>
                  </a:cubicBezTo>
                  <a:cubicBezTo>
                    <a:pt x="64" y="15"/>
                    <a:pt x="65" y="15"/>
                    <a:pt x="66" y="15"/>
                  </a:cubicBezTo>
                  <a:cubicBezTo>
                    <a:pt x="71" y="15"/>
                    <a:pt x="77" y="16"/>
                    <a:pt x="82" y="18"/>
                  </a:cubicBezTo>
                  <a:cubicBezTo>
                    <a:pt x="82" y="18"/>
                    <a:pt x="83" y="18"/>
                    <a:pt x="83" y="18"/>
                  </a:cubicBezTo>
                  <a:cubicBezTo>
                    <a:pt x="83" y="19"/>
                    <a:pt x="83" y="19"/>
                    <a:pt x="83" y="19"/>
                  </a:cubicBezTo>
                  <a:cubicBezTo>
                    <a:pt x="83" y="19"/>
                    <a:pt x="83" y="19"/>
                    <a:pt x="83" y="19"/>
                  </a:cubicBezTo>
                  <a:cubicBezTo>
                    <a:pt x="83" y="19"/>
                    <a:pt x="82" y="19"/>
                    <a:pt x="82" y="19"/>
                  </a:cubicBezTo>
                  <a:cubicBezTo>
                    <a:pt x="82" y="19"/>
                    <a:pt x="81" y="19"/>
                    <a:pt x="81" y="19"/>
                  </a:cubicBezTo>
                  <a:cubicBezTo>
                    <a:pt x="81" y="19"/>
                    <a:pt x="81" y="19"/>
                    <a:pt x="81" y="19"/>
                  </a:cubicBezTo>
                  <a:cubicBezTo>
                    <a:pt x="81" y="20"/>
                    <a:pt x="81" y="20"/>
                    <a:pt x="81" y="20"/>
                  </a:cubicBezTo>
                  <a:cubicBezTo>
                    <a:pt x="81" y="20"/>
                    <a:pt x="80" y="21"/>
                    <a:pt x="80" y="21"/>
                  </a:cubicBezTo>
                  <a:cubicBezTo>
                    <a:pt x="80" y="21"/>
                    <a:pt x="80" y="21"/>
                    <a:pt x="80" y="21"/>
                  </a:cubicBezTo>
                  <a:cubicBezTo>
                    <a:pt x="80" y="21"/>
                    <a:pt x="80" y="21"/>
                    <a:pt x="80" y="21"/>
                  </a:cubicBezTo>
                  <a:cubicBezTo>
                    <a:pt x="79" y="21"/>
                    <a:pt x="79" y="22"/>
                    <a:pt x="79" y="22"/>
                  </a:cubicBezTo>
                  <a:cubicBezTo>
                    <a:pt x="79" y="22"/>
                    <a:pt x="78" y="23"/>
                    <a:pt x="79" y="23"/>
                  </a:cubicBezTo>
                  <a:cubicBezTo>
                    <a:pt x="79" y="23"/>
                    <a:pt x="79" y="23"/>
                    <a:pt x="78" y="23"/>
                  </a:cubicBezTo>
                  <a:cubicBezTo>
                    <a:pt x="78" y="23"/>
                    <a:pt x="78" y="23"/>
                    <a:pt x="77" y="22"/>
                  </a:cubicBezTo>
                  <a:cubicBezTo>
                    <a:pt x="77" y="22"/>
                    <a:pt x="78" y="21"/>
                    <a:pt x="78" y="21"/>
                  </a:cubicBezTo>
                  <a:cubicBezTo>
                    <a:pt x="78" y="21"/>
                    <a:pt x="76" y="20"/>
                    <a:pt x="76" y="20"/>
                  </a:cubicBezTo>
                  <a:cubicBezTo>
                    <a:pt x="75" y="20"/>
                    <a:pt x="74" y="20"/>
                    <a:pt x="74" y="20"/>
                  </a:cubicBezTo>
                  <a:cubicBezTo>
                    <a:pt x="74" y="19"/>
                    <a:pt x="74" y="19"/>
                    <a:pt x="74" y="19"/>
                  </a:cubicBezTo>
                  <a:cubicBezTo>
                    <a:pt x="74" y="19"/>
                    <a:pt x="74" y="19"/>
                    <a:pt x="74" y="19"/>
                  </a:cubicBezTo>
                  <a:cubicBezTo>
                    <a:pt x="73" y="19"/>
                    <a:pt x="73" y="19"/>
                    <a:pt x="72" y="19"/>
                  </a:cubicBezTo>
                  <a:cubicBezTo>
                    <a:pt x="71" y="20"/>
                    <a:pt x="70" y="21"/>
                    <a:pt x="70" y="21"/>
                  </a:cubicBezTo>
                  <a:cubicBezTo>
                    <a:pt x="70" y="21"/>
                    <a:pt x="70" y="21"/>
                    <a:pt x="70" y="21"/>
                  </a:cubicBezTo>
                  <a:cubicBezTo>
                    <a:pt x="70" y="22"/>
                    <a:pt x="69" y="22"/>
                    <a:pt x="69" y="22"/>
                  </a:cubicBezTo>
                  <a:cubicBezTo>
                    <a:pt x="69" y="22"/>
                    <a:pt x="69" y="22"/>
                    <a:pt x="69" y="22"/>
                  </a:cubicBezTo>
                  <a:cubicBezTo>
                    <a:pt x="69" y="22"/>
                    <a:pt x="69" y="22"/>
                    <a:pt x="69" y="23"/>
                  </a:cubicBezTo>
                  <a:cubicBezTo>
                    <a:pt x="69" y="23"/>
                    <a:pt x="68" y="24"/>
                    <a:pt x="66" y="25"/>
                  </a:cubicBezTo>
                  <a:cubicBezTo>
                    <a:pt x="66" y="25"/>
                    <a:pt x="66" y="25"/>
                    <a:pt x="66" y="25"/>
                  </a:cubicBezTo>
                  <a:cubicBezTo>
                    <a:pt x="65" y="25"/>
                    <a:pt x="65" y="26"/>
                    <a:pt x="65" y="26"/>
                  </a:cubicBezTo>
                  <a:cubicBezTo>
                    <a:pt x="65" y="27"/>
                    <a:pt x="65" y="27"/>
                    <a:pt x="65" y="27"/>
                  </a:cubicBezTo>
                  <a:cubicBezTo>
                    <a:pt x="65" y="29"/>
                    <a:pt x="65" y="29"/>
                    <a:pt x="69" y="28"/>
                  </a:cubicBezTo>
                  <a:cubicBezTo>
                    <a:pt x="69" y="28"/>
                    <a:pt x="69" y="28"/>
                    <a:pt x="69" y="29"/>
                  </a:cubicBezTo>
                  <a:cubicBezTo>
                    <a:pt x="69" y="29"/>
                    <a:pt x="69" y="29"/>
                    <a:pt x="69" y="29"/>
                  </a:cubicBezTo>
                  <a:cubicBezTo>
                    <a:pt x="69" y="30"/>
                    <a:pt x="71" y="29"/>
                    <a:pt x="71" y="29"/>
                  </a:cubicBezTo>
                  <a:cubicBezTo>
                    <a:pt x="71" y="28"/>
                    <a:pt x="71" y="28"/>
                    <a:pt x="71" y="28"/>
                  </a:cubicBezTo>
                  <a:cubicBezTo>
                    <a:pt x="71" y="28"/>
                    <a:pt x="71" y="28"/>
                    <a:pt x="71" y="28"/>
                  </a:cubicBezTo>
                  <a:cubicBezTo>
                    <a:pt x="71" y="27"/>
                    <a:pt x="71" y="26"/>
                    <a:pt x="71" y="26"/>
                  </a:cubicBezTo>
                  <a:cubicBezTo>
                    <a:pt x="71" y="25"/>
                    <a:pt x="72" y="24"/>
                    <a:pt x="72" y="24"/>
                  </a:cubicBezTo>
                  <a:cubicBezTo>
                    <a:pt x="73" y="23"/>
                    <a:pt x="74" y="22"/>
                    <a:pt x="74" y="23"/>
                  </a:cubicBezTo>
                  <a:cubicBezTo>
                    <a:pt x="74" y="23"/>
                    <a:pt x="74" y="23"/>
                    <a:pt x="74" y="23"/>
                  </a:cubicBezTo>
                  <a:cubicBezTo>
                    <a:pt x="73" y="23"/>
                    <a:pt x="73" y="24"/>
                    <a:pt x="73" y="24"/>
                  </a:cubicBezTo>
                  <a:cubicBezTo>
                    <a:pt x="73" y="24"/>
                    <a:pt x="73" y="25"/>
                    <a:pt x="73" y="25"/>
                  </a:cubicBezTo>
                  <a:cubicBezTo>
                    <a:pt x="73" y="26"/>
                    <a:pt x="74" y="26"/>
                    <a:pt x="74" y="26"/>
                  </a:cubicBezTo>
                  <a:cubicBezTo>
                    <a:pt x="74" y="26"/>
                    <a:pt x="74" y="26"/>
                    <a:pt x="74" y="26"/>
                  </a:cubicBezTo>
                  <a:cubicBezTo>
                    <a:pt x="74" y="26"/>
                    <a:pt x="76" y="26"/>
                    <a:pt x="77" y="26"/>
                  </a:cubicBezTo>
                  <a:cubicBezTo>
                    <a:pt x="77" y="26"/>
                    <a:pt x="77" y="26"/>
                    <a:pt x="77" y="26"/>
                  </a:cubicBezTo>
                  <a:cubicBezTo>
                    <a:pt x="77" y="26"/>
                    <a:pt x="77" y="26"/>
                    <a:pt x="77" y="26"/>
                  </a:cubicBezTo>
                  <a:cubicBezTo>
                    <a:pt x="76" y="27"/>
                    <a:pt x="76" y="26"/>
                    <a:pt x="75" y="27"/>
                  </a:cubicBezTo>
                  <a:cubicBezTo>
                    <a:pt x="75" y="27"/>
                    <a:pt x="75" y="27"/>
                    <a:pt x="75" y="27"/>
                  </a:cubicBezTo>
                  <a:cubicBezTo>
                    <a:pt x="75" y="27"/>
                    <a:pt x="75" y="27"/>
                    <a:pt x="75" y="28"/>
                  </a:cubicBezTo>
                  <a:cubicBezTo>
                    <a:pt x="75" y="28"/>
                    <a:pt x="75" y="28"/>
                    <a:pt x="75" y="28"/>
                  </a:cubicBezTo>
                  <a:cubicBezTo>
                    <a:pt x="75" y="28"/>
                    <a:pt x="75" y="28"/>
                    <a:pt x="75" y="28"/>
                  </a:cubicBezTo>
                  <a:cubicBezTo>
                    <a:pt x="75" y="28"/>
                    <a:pt x="74" y="28"/>
                    <a:pt x="74" y="28"/>
                  </a:cubicBezTo>
                  <a:cubicBezTo>
                    <a:pt x="74" y="28"/>
                    <a:pt x="74" y="28"/>
                    <a:pt x="74" y="28"/>
                  </a:cubicBezTo>
                  <a:cubicBezTo>
                    <a:pt x="74" y="28"/>
                    <a:pt x="74" y="29"/>
                    <a:pt x="74" y="29"/>
                  </a:cubicBezTo>
                  <a:cubicBezTo>
                    <a:pt x="74" y="30"/>
                    <a:pt x="73" y="31"/>
                    <a:pt x="73" y="31"/>
                  </a:cubicBezTo>
                  <a:cubicBezTo>
                    <a:pt x="72" y="31"/>
                    <a:pt x="71" y="31"/>
                    <a:pt x="71" y="31"/>
                  </a:cubicBezTo>
                  <a:cubicBezTo>
                    <a:pt x="71" y="31"/>
                    <a:pt x="70" y="31"/>
                    <a:pt x="70" y="31"/>
                  </a:cubicBezTo>
                  <a:cubicBezTo>
                    <a:pt x="70" y="31"/>
                    <a:pt x="70" y="31"/>
                    <a:pt x="70" y="30"/>
                  </a:cubicBezTo>
                  <a:cubicBezTo>
                    <a:pt x="70" y="30"/>
                    <a:pt x="69" y="31"/>
                    <a:pt x="69" y="31"/>
                  </a:cubicBezTo>
                  <a:cubicBezTo>
                    <a:pt x="69" y="31"/>
                    <a:pt x="68" y="31"/>
                    <a:pt x="68" y="31"/>
                  </a:cubicBezTo>
                  <a:cubicBezTo>
                    <a:pt x="68" y="31"/>
                    <a:pt x="68" y="31"/>
                    <a:pt x="68" y="31"/>
                  </a:cubicBezTo>
                  <a:cubicBezTo>
                    <a:pt x="68" y="31"/>
                    <a:pt x="68" y="31"/>
                    <a:pt x="68" y="30"/>
                  </a:cubicBezTo>
                  <a:cubicBezTo>
                    <a:pt x="68" y="30"/>
                    <a:pt x="68" y="30"/>
                    <a:pt x="68" y="29"/>
                  </a:cubicBezTo>
                  <a:cubicBezTo>
                    <a:pt x="67" y="29"/>
                    <a:pt x="66" y="30"/>
                    <a:pt x="67" y="30"/>
                  </a:cubicBezTo>
                  <a:cubicBezTo>
                    <a:pt x="67" y="30"/>
                    <a:pt x="67" y="30"/>
                    <a:pt x="67" y="30"/>
                  </a:cubicBezTo>
                  <a:cubicBezTo>
                    <a:pt x="67" y="31"/>
                    <a:pt x="66" y="31"/>
                    <a:pt x="66" y="31"/>
                  </a:cubicBezTo>
                  <a:cubicBezTo>
                    <a:pt x="66" y="31"/>
                    <a:pt x="66" y="31"/>
                    <a:pt x="66" y="31"/>
                  </a:cubicBezTo>
                  <a:cubicBezTo>
                    <a:pt x="66" y="31"/>
                    <a:pt x="66" y="31"/>
                    <a:pt x="65" y="31"/>
                  </a:cubicBezTo>
                  <a:cubicBezTo>
                    <a:pt x="65" y="31"/>
                    <a:pt x="65" y="31"/>
                    <a:pt x="65" y="32"/>
                  </a:cubicBezTo>
                  <a:cubicBezTo>
                    <a:pt x="65" y="32"/>
                    <a:pt x="65" y="32"/>
                    <a:pt x="65" y="32"/>
                  </a:cubicBezTo>
                  <a:cubicBezTo>
                    <a:pt x="65" y="32"/>
                    <a:pt x="65" y="32"/>
                    <a:pt x="65" y="32"/>
                  </a:cubicBezTo>
                  <a:cubicBezTo>
                    <a:pt x="65" y="32"/>
                    <a:pt x="65" y="32"/>
                    <a:pt x="64" y="32"/>
                  </a:cubicBezTo>
                  <a:cubicBezTo>
                    <a:pt x="64" y="32"/>
                    <a:pt x="64" y="33"/>
                    <a:pt x="63" y="33"/>
                  </a:cubicBezTo>
                  <a:cubicBezTo>
                    <a:pt x="63" y="33"/>
                    <a:pt x="63" y="33"/>
                    <a:pt x="62" y="34"/>
                  </a:cubicBezTo>
                  <a:cubicBezTo>
                    <a:pt x="62" y="34"/>
                    <a:pt x="62" y="34"/>
                    <a:pt x="62" y="34"/>
                  </a:cubicBezTo>
                  <a:cubicBezTo>
                    <a:pt x="62" y="34"/>
                    <a:pt x="62" y="34"/>
                    <a:pt x="62" y="34"/>
                  </a:cubicBezTo>
                  <a:cubicBezTo>
                    <a:pt x="62" y="34"/>
                    <a:pt x="61" y="34"/>
                    <a:pt x="61" y="34"/>
                  </a:cubicBezTo>
                  <a:cubicBezTo>
                    <a:pt x="61" y="34"/>
                    <a:pt x="61" y="34"/>
                    <a:pt x="61" y="34"/>
                  </a:cubicBezTo>
                  <a:cubicBezTo>
                    <a:pt x="60" y="34"/>
                    <a:pt x="60" y="34"/>
                    <a:pt x="60" y="34"/>
                  </a:cubicBezTo>
                  <a:cubicBezTo>
                    <a:pt x="60" y="34"/>
                    <a:pt x="60" y="34"/>
                    <a:pt x="60" y="34"/>
                  </a:cubicBezTo>
                  <a:cubicBezTo>
                    <a:pt x="60" y="34"/>
                    <a:pt x="60" y="35"/>
                    <a:pt x="60" y="35"/>
                  </a:cubicBezTo>
                  <a:cubicBezTo>
                    <a:pt x="60" y="35"/>
                    <a:pt x="60" y="35"/>
                    <a:pt x="60" y="35"/>
                  </a:cubicBezTo>
                  <a:cubicBezTo>
                    <a:pt x="60" y="35"/>
                    <a:pt x="59" y="35"/>
                    <a:pt x="59" y="35"/>
                  </a:cubicBezTo>
                  <a:cubicBezTo>
                    <a:pt x="59" y="35"/>
                    <a:pt x="59" y="35"/>
                    <a:pt x="59" y="35"/>
                  </a:cubicBezTo>
                  <a:cubicBezTo>
                    <a:pt x="59" y="35"/>
                    <a:pt x="58" y="35"/>
                    <a:pt x="58" y="35"/>
                  </a:cubicBezTo>
                  <a:cubicBezTo>
                    <a:pt x="59" y="35"/>
                    <a:pt x="59" y="36"/>
                    <a:pt x="59" y="36"/>
                  </a:cubicBezTo>
                  <a:cubicBezTo>
                    <a:pt x="60" y="36"/>
                    <a:pt x="60" y="36"/>
                    <a:pt x="60" y="36"/>
                  </a:cubicBezTo>
                  <a:cubicBezTo>
                    <a:pt x="60" y="36"/>
                    <a:pt x="60" y="36"/>
                    <a:pt x="60" y="36"/>
                  </a:cubicBezTo>
                  <a:cubicBezTo>
                    <a:pt x="61" y="37"/>
                    <a:pt x="57" y="37"/>
                    <a:pt x="57" y="39"/>
                  </a:cubicBezTo>
                  <a:cubicBezTo>
                    <a:pt x="56" y="39"/>
                    <a:pt x="56" y="39"/>
                    <a:pt x="56" y="39"/>
                  </a:cubicBezTo>
                  <a:cubicBezTo>
                    <a:pt x="53" y="37"/>
                    <a:pt x="53" y="38"/>
                    <a:pt x="54" y="43"/>
                  </a:cubicBezTo>
                  <a:cubicBezTo>
                    <a:pt x="53" y="43"/>
                    <a:pt x="54" y="44"/>
                    <a:pt x="54" y="44"/>
                  </a:cubicBezTo>
                  <a:cubicBezTo>
                    <a:pt x="54" y="44"/>
                    <a:pt x="54" y="44"/>
                    <a:pt x="54" y="44"/>
                  </a:cubicBezTo>
                  <a:cubicBezTo>
                    <a:pt x="55" y="44"/>
                    <a:pt x="55" y="44"/>
                    <a:pt x="55" y="44"/>
                  </a:cubicBezTo>
                  <a:cubicBezTo>
                    <a:pt x="55" y="45"/>
                    <a:pt x="55" y="45"/>
                    <a:pt x="55" y="45"/>
                  </a:cubicBezTo>
                  <a:cubicBezTo>
                    <a:pt x="56" y="45"/>
                    <a:pt x="56" y="45"/>
                    <a:pt x="56" y="45"/>
                  </a:cubicBezTo>
                  <a:cubicBezTo>
                    <a:pt x="56" y="45"/>
                    <a:pt x="56" y="45"/>
                    <a:pt x="57" y="45"/>
                  </a:cubicBezTo>
                  <a:cubicBezTo>
                    <a:pt x="57" y="45"/>
                    <a:pt x="58" y="45"/>
                    <a:pt x="58" y="45"/>
                  </a:cubicBezTo>
                  <a:cubicBezTo>
                    <a:pt x="58" y="45"/>
                    <a:pt x="58" y="44"/>
                    <a:pt x="59" y="44"/>
                  </a:cubicBezTo>
                  <a:cubicBezTo>
                    <a:pt x="59" y="44"/>
                    <a:pt x="59" y="44"/>
                    <a:pt x="59" y="44"/>
                  </a:cubicBezTo>
                  <a:cubicBezTo>
                    <a:pt x="60" y="44"/>
                    <a:pt x="59" y="44"/>
                    <a:pt x="60" y="44"/>
                  </a:cubicBezTo>
                  <a:cubicBezTo>
                    <a:pt x="60" y="43"/>
                    <a:pt x="60" y="43"/>
                    <a:pt x="60" y="43"/>
                  </a:cubicBezTo>
                  <a:cubicBezTo>
                    <a:pt x="60" y="43"/>
                    <a:pt x="60" y="43"/>
                    <a:pt x="60" y="43"/>
                  </a:cubicBezTo>
                  <a:cubicBezTo>
                    <a:pt x="60" y="43"/>
                    <a:pt x="62" y="41"/>
                    <a:pt x="62" y="41"/>
                  </a:cubicBezTo>
                  <a:cubicBezTo>
                    <a:pt x="63" y="40"/>
                    <a:pt x="63" y="40"/>
                    <a:pt x="63" y="39"/>
                  </a:cubicBezTo>
                  <a:cubicBezTo>
                    <a:pt x="64" y="39"/>
                    <a:pt x="67" y="39"/>
                    <a:pt x="67" y="39"/>
                  </a:cubicBezTo>
                  <a:cubicBezTo>
                    <a:pt x="67" y="39"/>
                    <a:pt x="67" y="39"/>
                    <a:pt x="68" y="39"/>
                  </a:cubicBezTo>
                  <a:cubicBezTo>
                    <a:pt x="68" y="39"/>
                    <a:pt x="68" y="39"/>
                    <a:pt x="68" y="39"/>
                  </a:cubicBezTo>
                  <a:cubicBezTo>
                    <a:pt x="69" y="40"/>
                    <a:pt x="71" y="42"/>
                    <a:pt x="71" y="42"/>
                  </a:cubicBezTo>
                  <a:cubicBezTo>
                    <a:pt x="71" y="42"/>
                    <a:pt x="72" y="42"/>
                    <a:pt x="72" y="43"/>
                  </a:cubicBezTo>
                  <a:cubicBezTo>
                    <a:pt x="72" y="43"/>
                    <a:pt x="72" y="43"/>
                    <a:pt x="72" y="44"/>
                  </a:cubicBezTo>
                  <a:cubicBezTo>
                    <a:pt x="72" y="44"/>
                    <a:pt x="72" y="44"/>
                    <a:pt x="72" y="44"/>
                  </a:cubicBezTo>
                  <a:cubicBezTo>
                    <a:pt x="72" y="44"/>
                    <a:pt x="72" y="44"/>
                    <a:pt x="72" y="44"/>
                  </a:cubicBezTo>
                  <a:cubicBezTo>
                    <a:pt x="72" y="44"/>
                    <a:pt x="72" y="44"/>
                    <a:pt x="72" y="44"/>
                  </a:cubicBezTo>
                  <a:cubicBezTo>
                    <a:pt x="73" y="44"/>
                    <a:pt x="73" y="44"/>
                    <a:pt x="73" y="44"/>
                  </a:cubicBezTo>
                  <a:cubicBezTo>
                    <a:pt x="73" y="43"/>
                    <a:pt x="73" y="43"/>
                    <a:pt x="73" y="43"/>
                  </a:cubicBezTo>
                  <a:cubicBezTo>
                    <a:pt x="73" y="43"/>
                    <a:pt x="73" y="43"/>
                    <a:pt x="72" y="41"/>
                  </a:cubicBezTo>
                  <a:cubicBezTo>
                    <a:pt x="71" y="41"/>
                    <a:pt x="71" y="41"/>
                    <a:pt x="71" y="41"/>
                  </a:cubicBezTo>
                  <a:cubicBezTo>
                    <a:pt x="71" y="41"/>
                    <a:pt x="71" y="40"/>
                    <a:pt x="71" y="40"/>
                  </a:cubicBezTo>
                  <a:cubicBezTo>
                    <a:pt x="69" y="38"/>
                    <a:pt x="69" y="38"/>
                    <a:pt x="69" y="38"/>
                  </a:cubicBezTo>
                  <a:cubicBezTo>
                    <a:pt x="69" y="38"/>
                    <a:pt x="69" y="38"/>
                    <a:pt x="69" y="38"/>
                  </a:cubicBezTo>
                  <a:cubicBezTo>
                    <a:pt x="69" y="38"/>
                    <a:pt x="69" y="38"/>
                    <a:pt x="69" y="38"/>
                  </a:cubicBezTo>
                  <a:cubicBezTo>
                    <a:pt x="69" y="38"/>
                    <a:pt x="69" y="38"/>
                    <a:pt x="69" y="38"/>
                  </a:cubicBezTo>
                  <a:cubicBezTo>
                    <a:pt x="70" y="38"/>
                    <a:pt x="70" y="38"/>
                    <a:pt x="70" y="38"/>
                  </a:cubicBezTo>
                  <a:cubicBezTo>
                    <a:pt x="70" y="38"/>
                    <a:pt x="70" y="38"/>
                    <a:pt x="70" y="38"/>
                  </a:cubicBezTo>
                  <a:cubicBezTo>
                    <a:pt x="71" y="38"/>
                    <a:pt x="71" y="38"/>
                    <a:pt x="71" y="38"/>
                  </a:cubicBezTo>
                  <a:cubicBezTo>
                    <a:pt x="71" y="38"/>
                    <a:pt x="71" y="39"/>
                    <a:pt x="72" y="39"/>
                  </a:cubicBezTo>
                  <a:cubicBezTo>
                    <a:pt x="72" y="39"/>
                    <a:pt x="73" y="40"/>
                    <a:pt x="75" y="42"/>
                  </a:cubicBezTo>
                  <a:cubicBezTo>
                    <a:pt x="75" y="42"/>
                    <a:pt x="75" y="42"/>
                    <a:pt x="75" y="42"/>
                  </a:cubicBezTo>
                  <a:cubicBezTo>
                    <a:pt x="75" y="43"/>
                    <a:pt x="75" y="43"/>
                    <a:pt x="75" y="43"/>
                  </a:cubicBezTo>
                  <a:cubicBezTo>
                    <a:pt x="75" y="43"/>
                    <a:pt x="76" y="43"/>
                    <a:pt x="76" y="43"/>
                  </a:cubicBezTo>
                  <a:cubicBezTo>
                    <a:pt x="76" y="43"/>
                    <a:pt x="76" y="43"/>
                    <a:pt x="76" y="43"/>
                  </a:cubicBezTo>
                  <a:cubicBezTo>
                    <a:pt x="76" y="43"/>
                    <a:pt x="76" y="43"/>
                    <a:pt x="76" y="43"/>
                  </a:cubicBezTo>
                  <a:cubicBezTo>
                    <a:pt x="76" y="43"/>
                    <a:pt x="76" y="43"/>
                    <a:pt x="76" y="43"/>
                  </a:cubicBezTo>
                  <a:cubicBezTo>
                    <a:pt x="76" y="43"/>
                    <a:pt x="76" y="43"/>
                    <a:pt x="77" y="43"/>
                  </a:cubicBezTo>
                  <a:cubicBezTo>
                    <a:pt x="77" y="43"/>
                    <a:pt x="77" y="43"/>
                    <a:pt x="77" y="43"/>
                  </a:cubicBezTo>
                  <a:cubicBezTo>
                    <a:pt x="77" y="43"/>
                    <a:pt x="77" y="43"/>
                    <a:pt x="77" y="43"/>
                  </a:cubicBezTo>
                  <a:cubicBezTo>
                    <a:pt x="78" y="43"/>
                    <a:pt x="77" y="42"/>
                    <a:pt x="77" y="42"/>
                  </a:cubicBezTo>
                  <a:cubicBezTo>
                    <a:pt x="77" y="42"/>
                    <a:pt x="77" y="42"/>
                    <a:pt x="77" y="42"/>
                  </a:cubicBezTo>
                  <a:cubicBezTo>
                    <a:pt x="77" y="42"/>
                    <a:pt x="77" y="42"/>
                    <a:pt x="77" y="42"/>
                  </a:cubicBezTo>
                  <a:cubicBezTo>
                    <a:pt x="77" y="42"/>
                    <a:pt x="77" y="42"/>
                    <a:pt x="77" y="42"/>
                  </a:cubicBezTo>
                  <a:cubicBezTo>
                    <a:pt x="77" y="42"/>
                    <a:pt x="78" y="42"/>
                    <a:pt x="78" y="42"/>
                  </a:cubicBezTo>
                  <a:cubicBezTo>
                    <a:pt x="78" y="41"/>
                    <a:pt x="78" y="41"/>
                    <a:pt x="78" y="41"/>
                  </a:cubicBezTo>
                  <a:cubicBezTo>
                    <a:pt x="79" y="41"/>
                    <a:pt x="79" y="41"/>
                    <a:pt x="79" y="41"/>
                  </a:cubicBezTo>
                  <a:cubicBezTo>
                    <a:pt x="79" y="41"/>
                    <a:pt x="79" y="42"/>
                    <a:pt x="80" y="42"/>
                  </a:cubicBezTo>
                  <a:cubicBezTo>
                    <a:pt x="80" y="42"/>
                    <a:pt x="80" y="41"/>
                    <a:pt x="80" y="41"/>
                  </a:cubicBezTo>
                  <a:cubicBezTo>
                    <a:pt x="80" y="41"/>
                    <a:pt x="80" y="41"/>
                    <a:pt x="80" y="41"/>
                  </a:cubicBezTo>
                  <a:cubicBezTo>
                    <a:pt x="80" y="41"/>
                    <a:pt x="80" y="41"/>
                    <a:pt x="80" y="41"/>
                  </a:cubicBezTo>
                  <a:cubicBezTo>
                    <a:pt x="80" y="42"/>
                    <a:pt x="80" y="42"/>
                    <a:pt x="80" y="42"/>
                  </a:cubicBezTo>
                  <a:cubicBezTo>
                    <a:pt x="80" y="42"/>
                    <a:pt x="80" y="42"/>
                    <a:pt x="80" y="42"/>
                  </a:cubicBezTo>
                  <a:cubicBezTo>
                    <a:pt x="79" y="42"/>
                    <a:pt x="79" y="42"/>
                    <a:pt x="79" y="42"/>
                  </a:cubicBezTo>
                  <a:cubicBezTo>
                    <a:pt x="79" y="42"/>
                    <a:pt x="80" y="43"/>
                    <a:pt x="80" y="43"/>
                  </a:cubicBezTo>
                  <a:cubicBezTo>
                    <a:pt x="80" y="43"/>
                    <a:pt x="80" y="43"/>
                    <a:pt x="80" y="43"/>
                  </a:cubicBezTo>
                  <a:cubicBezTo>
                    <a:pt x="80" y="43"/>
                    <a:pt x="80" y="44"/>
                    <a:pt x="80" y="44"/>
                  </a:cubicBezTo>
                  <a:cubicBezTo>
                    <a:pt x="81" y="44"/>
                    <a:pt x="81" y="44"/>
                    <a:pt x="81" y="45"/>
                  </a:cubicBezTo>
                  <a:cubicBezTo>
                    <a:pt x="81" y="45"/>
                    <a:pt x="81" y="45"/>
                    <a:pt x="81" y="45"/>
                  </a:cubicBezTo>
                  <a:cubicBezTo>
                    <a:pt x="81" y="45"/>
                    <a:pt x="85" y="45"/>
                    <a:pt x="87" y="45"/>
                  </a:cubicBezTo>
                  <a:cubicBezTo>
                    <a:pt x="87" y="45"/>
                    <a:pt x="87" y="46"/>
                    <a:pt x="87" y="46"/>
                  </a:cubicBezTo>
                  <a:cubicBezTo>
                    <a:pt x="87" y="47"/>
                    <a:pt x="88" y="48"/>
                    <a:pt x="87" y="49"/>
                  </a:cubicBezTo>
                  <a:cubicBezTo>
                    <a:pt x="86" y="49"/>
                    <a:pt x="83" y="49"/>
                    <a:pt x="81" y="50"/>
                  </a:cubicBezTo>
                  <a:cubicBezTo>
                    <a:pt x="80" y="50"/>
                    <a:pt x="80" y="49"/>
                    <a:pt x="79" y="49"/>
                  </a:cubicBezTo>
                  <a:cubicBezTo>
                    <a:pt x="79" y="49"/>
                    <a:pt x="79" y="49"/>
                    <a:pt x="79" y="49"/>
                  </a:cubicBezTo>
                  <a:cubicBezTo>
                    <a:pt x="79" y="49"/>
                    <a:pt x="79" y="49"/>
                    <a:pt x="79" y="49"/>
                  </a:cubicBezTo>
                  <a:cubicBezTo>
                    <a:pt x="79" y="49"/>
                    <a:pt x="79" y="49"/>
                    <a:pt x="79" y="49"/>
                  </a:cubicBezTo>
                  <a:cubicBezTo>
                    <a:pt x="78" y="49"/>
                    <a:pt x="77" y="48"/>
                    <a:pt x="76" y="49"/>
                  </a:cubicBezTo>
                  <a:cubicBezTo>
                    <a:pt x="76" y="49"/>
                    <a:pt x="76" y="49"/>
                    <a:pt x="76" y="50"/>
                  </a:cubicBezTo>
                  <a:cubicBezTo>
                    <a:pt x="76" y="52"/>
                    <a:pt x="71" y="49"/>
                    <a:pt x="71" y="49"/>
                  </a:cubicBezTo>
                  <a:cubicBezTo>
                    <a:pt x="70" y="49"/>
                    <a:pt x="68" y="48"/>
                    <a:pt x="68" y="48"/>
                  </a:cubicBezTo>
                  <a:cubicBezTo>
                    <a:pt x="68" y="48"/>
                    <a:pt x="68" y="48"/>
                    <a:pt x="68" y="47"/>
                  </a:cubicBezTo>
                  <a:cubicBezTo>
                    <a:pt x="69" y="47"/>
                    <a:pt x="69" y="47"/>
                    <a:pt x="69" y="46"/>
                  </a:cubicBezTo>
                  <a:cubicBezTo>
                    <a:pt x="68" y="46"/>
                    <a:pt x="68" y="45"/>
                    <a:pt x="68" y="45"/>
                  </a:cubicBezTo>
                  <a:cubicBezTo>
                    <a:pt x="68" y="45"/>
                    <a:pt x="68" y="45"/>
                    <a:pt x="67" y="45"/>
                  </a:cubicBezTo>
                  <a:cubicBezTo>
                    <a:pt x="60" y="45"/>
                    <a:pt x="59" y="46"/>
                    <a:pt x="58" y="46"/>
                  </a:cubicBezTo>
                  <a:cubicBezTo>
                    <a:pt x="57" y="46"/>
                    <a:pt x="57" y="46"/>
                    <a:pt x="57" y="46"/>
                  </a:cubicBezTo>
                  <a:cubicBezTo>
                    <a:pt x="57" y="46"/>
                    <a:pt x="56" y="46"/>
                    <a:pt x="56" y="46"/>
                  </a:cubicBezTo>
                  <a:cubicBezTo>
                    <a:pt x="55" y="46"/>
                    <a:pt x="55" y="46"/>
                    <a:pt x="54" y="46"/>
                  </a:cubicBezTo>
                  <a:cubicBezTo>
                    <a:pt x="52" y="48"/>
                    <a:pt x="52" y="48"/>
                    <a:pt x="52" y="48"/>
                  </a:cubicBezTo>
                  <a:cubicBezTo>
                    <a:pt x="52" y="48"/>
                    <a:pt x="52" y="48"/>
                    <a:pt x="52" y="49"/>
                  </a:cubicBezTo>
                  <a:cubicBezTo>
                    <a:pt x="51" y="49"/>
                    <a:pt x="51" y="50"/>
                    <a:pt x="51" y="50"/>
                  </a:cubicBezTo>
                  <a:cubicBezTo>
                    <a:pt x="51" y="51"/>
                    <a:pt x="49" y="52"/>
                    <a:pt x="48" y="52"/>
                  </a:cubicBezTo>
                  <a:cubicBezTo>
                    <a:pt x="48" y="52"/>
                    <a:pt x="48" y="52"/>
                    <a:pt x="48" y="52"/>
                  </a:cubicBezTo>
                  <a:cubicBezTo>
                    <a:pt x="48" y="52"/>
                    <a:pt x="48" y="52"/>
                    <a:pt x="48" y="52"/>
                  </a:cubicBezTo>
                  <a:cubicBezTo>
                    <a:pt x="48" y="52"/>
                    <a:pt x="47" y="52"/>
                    <a:pt x="45" y="56"/>
                  </a:cubicBezTo>
                  <a:cubicBezTo>
                    <a:pt x="43" y="58"/>
                    <a:pt x="43" y="58"/>
                    <a:pt x="44" y="58"/>
                  </a:cubicBezTo>
                  <a:cubicBezTo>
                    <a:pt x="44" y="59"/>
                    <a:pt x="44" y="59"/>
                    <a:pt x="44" y="61"/>
                  </a:cubicBezTo>
                  <a:cubicBezTo>
                    <a:pt x="44" y="61"/>
                    <a:pt x="43" y="64"/>
                    <a:pt x="43" y="64"/>
                  </a:cubicBezTo>
                  <a:cubicBezTo>
                    <a:pt x="42" y="65"/>
                    <a:pt x="43" y="67"/>
                    <a:pt x="43" y="67"/>
                  </a:cubicBezTo>
                  <a:cubicBezTo>
                    <a:pt x="43" y="67"/>
                    <a:pt x="43" y="68"/>
                    <a:pt x="44" y="68"/>
                  </a:cubicBezTo>
                  <a:cubicBezTo>
                    <a:pt x="44" y="68"/>
                    <a:pt x="44" y="71"/>
                    <a:pt x="45" y="72"/>
                  </a:cubicBezTo>
                  <a:cubicBezTo>
                    <a:pt x="45" y="72"/>
                    <a:pt x="49" y="76"/>
                    <a:pt x="50" y="76"/>
                  </a:cubicBezTo>
                  <a:cubicBezTo>
                    <a:pt x="51" y="76"/>
                    <a:pt x="55" y="77"/>
                    <a:pt x="55" y="77"/>
                  </a:cubicBezTo>
                  <a:cubicBezTo>
                    <a:pt x="57" y="77"/>
                    <a:pt x="59" y="75"/>
                    <a:pt x="61" y="75"/>
                  </a:cubicBezTo>
                  <a:cubicBezTo>
                    <a:pt x="61" y="75"/>
                    <a:pt x="62" y="75"/>
                    <a:pt x="62" y="77"/>
                  </a:cubicBezTo>
                  <a:cubicBezTo>
                    <a:pt x="62" y="78"/>
                    <a:pt x="64" y="77"/>
                    <a:pt x="65" y="77"/>
                  </a:cubicBezTo>
                  <a:cubicBezTo>
                    <a:pt x="65" y="77"/>
                    <a:pt x="65" y="77"/>
                    <a:pt x="66" y="77"/>
                  </a:cubicBezTo>
                  <a:cubicBezTo>
                    <a:pt x="66" y="77"/>
                    <a:pt x="66" y="77"/>
                    <a:pt x="66" y="77"/>
                  </a:cubicBezTo>
                  <a:cubicBezTo>
                    <a:pt x="66" y="77"/>
                    <a:pt x="66" y="77"/>
                    <a:pt x="66" y="77"/>
                  </a:cubicBezTo>
                  <a:cubicBezTo>
                    <a:pt x="66" y="77"/>
                    <a:pt x="66" y="78"/>
                    <a:pt x="66" y="78"/>
                  </a:cubicBezTo>
                  <a:cubicBezTo>
                    <a:pt x="67" y="78"/>
                    <a:pt x="67" y="82"/>
                    <a:pt x="66" y="82"/>
                  </a:cubicBezTo>
                  <a:cubicBezTo>
                    <a:pt x="66" y="82"/>
                    <a:pt x="66" y="82"/>
                    <a:pt x="66" y="82"/>
                  </a:cubicBezTo>
                  <a:cubicBezTo>
                    <a:pt x="66" y="84"/>
                    <a:pt x="68" y="85"/>
                    <a:pt x="68" y="85"/>
                  </a:cubicBezTo>
                  <a:cubicBezTo>
                    <a:pt x="68" y="85"/>
                    <a:pt x="70" y="87"/>
                    <a:pt x="70" y="88"/>
                  </a:cubicBezTo>
                  <a:cubicBezTo>
                    <a:pt x="70" y="90"/>
                    <a:pt x="70" y="90"/>
                    <a:pt x="70" y="90"/>
                  </a:cubicBezTo>
                  <a:cubicBezTo>
                    <a:pt x="71" y="91"/>
                    <a:pt x="70" y="91"/>
                    <a:pt x="70" y="92"/>
                  </a:cubicBezTo>
                  <a:cubicBezTo>
                    <a:pt x="70" y="92"/>
                    <a:pt x="68" y="95"/>
                    <a:pt x="68" y="95"/>
                  </a:cubicBezTo>
                  <a:cubicBezTo>
                    <a:pt x="68" y="96"/>
                    <a:pt x="69" y="96"/>
                    <a:pt x="69" y="96"/>
                  </a:cubicBezTo>
                  <a:cubicBezTo>
                    <a:pt x="71" y="99"/>
                    <a:pt x="71" y="99"/>
                    <a:pt x="71" y="99"/>
                  </a:cubicBezTo>
                  <a:cubicBezTo>
                    <a:pt x="71" y="99"/>
                    <a:pt x="71" y="99"/>
                    <a:pt x="71" y="99"/>
                  </a:cubicBezTo>
                  <a:cubicBezTo>
                    <a:pt x="72" y="100"/>
                    <a:pt x="71" y="101"/>
                    <a:pt x="71" y="101"/>
                  </a:cubicBezTo>
                  <a:cubicBezTo>
                    <a:pt x="72" y="102"/>
                    <a:pt x="72" y="103"/>
                    <a:pt x="72" y="103"/>
                  </a:cubicBezTo>
                  <a:cubicBezTo>
                    <a:pt x="73" y="103"/>
                    <a:pt x="74" y="105"/>
                    <a:pt x="74" y="106"/>
                  </a:cubicBezTo>
                  <a:cubicBezTo>
                    <a:pt x="74" y="106"/>
                    <a:pt x="74" y="106"/>
                    <a:pt x="74" y="106"/>
                  </a:cubicBezTo>
                  <a:cubicBezTo>
                    <a:pt x="74" y="106"/>
                    <a:pt x="75" y="107"/>
                    <a:pt x="76" y="106"/>
                  </a:cubicBezTo>
                  <a:cubicBezTo>
                    <a:pt x="77" y="106"/>
                    <a:pt x="79" y="106"/>
                    <a:pt x="80" y="106"/>
                  </a:cubicBezTo>
                  <a:cubicBezTo>
                    <a:pt x="81" y="106"/>
                    <a:pt x="87" y="102"/>
                    <a:pt x="86" y="100"/>
                  </a:cubicBezTo>
                  <a:cubicBezTo>
                    <a:pt x="86" y="100"/>
                    <a:pt x="86" y="100"/>
                    <a:pt x="86" y="100"/>
                  </a:cubicBezTo>
                  <a:cubicBezTo>
                    <a:pt x="86" y="100"/>
                    <a:pt x="86" y="100"/>
                    <a:pt x="86" y="100"/>
                  </a:cubicBezTo>
                  <a:cubicBezTo>
                    <a:pt x="87" y="100"/>
                    <a:pt x="89" y="99"/>
                    <a:pt x="89" y="99"/>
                  </a:cubicBezTo>
                  <a:cubicBezTo>
                    <a:pt x="89" y="99"/>
                    <a:pt x="89" y="99"/>
                    <a:pt x="89" y="99"/>
                  </a:cubicBezTo>
                  <a:cubicBezTo>
                    <a:pt x="89" y="98"/>
                    <a:pt x="89" y="95"/>
                    <a:pt x="90" y="95"/>
                  </a:cubicBezTo>
                  <a:cubicBezTo>
                    <a:pt x="91" y="94"/>
                    <a:pt x="92" y="94"/>
                    <a:pt x="93" y="93"/>
                  </a:cubicBezTo>
                  <a:cubicBezTo>
                    <a:pt x="94" y="92"/>
                    <a:pt x="94" y="92"/>
                    <a:pt x="94" y="89"/>
                  </a:cubicBezTo>
                  <a:cubicBezTo>
                    <a:pt x="94" y="86"/>
                    <a:pt x="94" y="84"/>
                    <a:pt x="94" y="84"/>
                  </a:cubicBezTo>
                  <a:cubicBezTo>
                    <a:pt x="94" y="83"/>
                    <a:pt x="94" y="83"/>
                    <a:pt x="94" y="83"/>
                  </a:cubicBezTo>
                  <a:cubicBezTo>
                    <a:pt x="95" y="81"/>
                    <a:pt x="99" y="76"/>
                    <a:pt x="99" y="75"/>
                  </a:cubicBezTo>
                  <a:cubicBezTo>
                    <a:pt x="99" y="75"/>
                    <a:pt x="99" y="75"/>
                    <a:pt x="99" y="75"/>
                  </a:cubicBezTo>
                  <a:cubicBezTo>
                    <a:pt x="101" y="73"/>
                    <a:pt x="101" y="71"/>
                    <a:pt x="102" y="69"/>
                  </a:cubicBezTo>
                  <a:cubicBezTo>
                    <a:pt x="102" y="69"/>
                    <a:pt x="102" y="69"/>
                    <a:pt x="102" y="68"/>
                  </a:cubicBezTo>
                  <a:cubicBezTo>
                    <a:pt x="102" y="68"/>
                    <a:pt x="102" y="68"/>
                    <a:pt x="102" y="67"/>
                  </a:cubicBezTo>
                  <a:cubicBezTo>
                    <a:pt x="102" y="67"/>
                    <a:pt x="102" y="67"/>
                    <a:pt x="100" y="66"/>
                  </a:cubicBezTo>
                  <a:cubicBezTo>
                    <a:pt x="100" y="66"/>
                    <a:pt x="100" y="66"/>
                    <a:pt x="100" y="66"/>
                  </a:cubicBezTo>
                  <a:cubicBezTo>
                    <a:pt x="99" y="66"/>
                    <a:pt x="97" y="67"/>
                    <a:pt x="97" y="67"/>
                  </a:cubicBezTo>
                  <a:cubicBezTo>
                    <a:pt x="97" y="66"/>
                    <a:pt x="97" y="66"/>
                    <a:pt x="96" y="66"/>
                  </a:cubicBezTo>
                  <a:cubicBezTo>
                    <a:pt x="96" y="65"/>
                    <a:pt x="96" y="65"/>
                    <a:pt x="96" y="65"/>
                  </a:cubicBezTo>
                  <a:cubicBezTo>
                    <a:pt x="94" y="63"/>
                    <a:pt x="92" y="63"/>
                    <a:pt x="91" y="59"/>
                  </a:cubicBezTo>
                  <a:cubicBezTo>
                    <a:pt x="91" y="58"/>
                    <a:pt x="87" y="52"/>
                    <a:pt x="86" y="51"/>
                  </a:cubicBezTo>
                  <a:cubicBezTo>
                    <a:pt x="86" y="51"/>
                    <a:pt x="86" y="51"/>
                    <a:pt x="86" y="51"/>
                  </a:cubicBezTo>
                  <a:cubicBezTo>
                    <a:pt x="86" y="51"/>
                    <a:pt x="86" y="51"/>
                    <a:pt x="86" y="51"/>
                  </a:cubicBezTo>
                  <a:cubicBezTo>
                    <a:pt x="86" y="51"/>
                    <a:pt x="87" y="52"/>
                    <a:pt x="87" y="52"/>
                  </a:cubicBezTo>
                  <a:cubicBezTo>
                    <a:pt x="87" y="52"/>
                    <a:pt x="87" y="52"/>
                    <a:pt x="87" y="52"/>
                  </a:cubicBezTo>
                  <a:cubicBezTo>
                    <a:pt x="87" y="52"/>
                    <a:pt x="87" y="52"/>
                    <a:pt x="87" y="51"/>
                  </a:cubicBezTo>
                  <a:cubicBezTo>
                    <a:pt x="87" y="51"/>
                    <a:pt x="88" y="51"/>
                    <a:pt x="88" y="51"/>
                  </a:cubicBezTo>
                  <a:cubicBezTo>
                    <a:pt x="88" y="52"/>
                    <a:pt x="88" y="52"/>
                    <a:pt x="88" y="52"/>
                  </a:cubicBezTo>
                  <a:cubicBezTo>
                    <a:pt x="89" y="53"/>
                    <a:pt x="89" y="54"/>
                    <a:pt x="90" y="54"/>
                  </a:cubicBezTo>
                  <a:cubicBezTo>
                    <a:pt x="90" y="55"/>
                    <a:pt x="90" y="55"/>
                    <a:pt x="91" y="56"/>
                  </a:cubicBezTo>
                  <a:cubicBezTo>
                    <a:pt x="91" y="56"/>
                    <a:pt x="92" y="56"/>
                    <a:pt x="92" y="58"/>
                  </a:cubicBezTo>
                  <a:cubicBezTo>
                    <a:pt x="93" y="59"/>
                    <a:pt x="95" y="60"/>
                    <a:pt x="95" y="61"/>
                  </a:cubicBezTo>
                  <a:cubicBezTo>
                    <a:pt x="96" y="63"/>
                    <a:pt x="97" y="65"/>
                    <a:pt x="97" y="65"/>
                  </a:cubicBezTo>
                  <a:cubicBezTo>
                    <a:pt x="99" y="64"/>
                    <a:pt x="100" y="64"/>
                    <a:pt x="100" y="63"/>
                  </a:cubicBezTo>
                  <a:cubicBezTo>
                    <a:pt x="100" y="63"/>
                    <a:pt x="100" y="63"/>
                    <a:pt x="100" y="63"/>
                  </a:cubicBezTo>
                  <a:cubicBezTo>
                    <a:pt x="100" y="63"/>
                    <a:pt x="101" y="63"/>
                    <a:pt x="101" y="63"/>
                  </a:cubicBezTo>
                  <a:cubicBezTo>
                    <a:pt x="105" y="61"/>
                    <a:pt x="105" y="61"/>
                    <a:pt x="105" y="59"/>
                  </a:cubicBezTo>
                  <a:cubicBezTo>
                    <a:pt x="105" y="59"/>
                    <a:pt x="105" y="59"/>
                    <a:pt x="105" y="59"/>
                  </a:cubicBezTo>
                  <a:cubicBezTo>
                    <a:pt x="105" y="58"/>
                    <a:pt x="105" y="58"/>
                    <a:pt x="105" y="57"/>
                  </a:cubicBezTo>
                  <a:cubicBezTo>
                    <a:pt x="105" y="56"/>
                    <a:pt x="105" y="56"/>
                    <a:pt x="105" y="56"/>
                  </a:cubicBezTo>
                  <a:cubicBezTo>
                    <a:pt x="105" y="55"/>
                    <a:pt x="105" y="53"/>
                    <a:pt x="106" y="53"/>
                  </a:cubicBezTo>
                  <a:cubicBezTo>
                    <a:pt x="106" y="53"/>
                    <a:pt x="105" y="53"/>
                    <a:pt x="105" y="53"/>
                  </a:cubicBezTo>
                  <a:cubicBezTo>
                    <a:pt x="105" y="53"/>
                    <a:pt x="105" y="52"/>
                    <a:pt x="105" y="52"/>
                  </a:cubicBezTo>
                  <a:cubicBezTo>
                    <a:pt x="105" y="52"/>
                    <a:pt x="104" y="52"/>
                    <a:pt x="104" y="52"/>
                  </a:cubicBezTo>
                  <a:cubicBezTo>
                    <a:pt x="104" y="52"/>
                    <a:pt x="104" y="52"/>
                    <a:pt x="104" y="52"/>
                  </a:cubicBezTo>
                  <a:cubicBezTo>
                    <a:pt x="103" y="52"/>
                    <a:pt x="103" y="52"/>
                    <a:pt x="103" y="52"/>
                  </a:cubicBezTo>
                  <a:cubicBezTo>
                    <a:pt x="102" y="52"/>
                    <a:pt x="102" y="52"/>
                    <a:pt x="102" y="52"/>
                  </a:cubicBezTo>
                  <a:cubicBezTo>
                    <a:pt x="102" y="52"/>
                    <a:pt x="102" y="52"/>
                    <a:pt x="102" y="52"/>
                  </a:cubicBezTo>
                  <a:cubicBezTo>
                    <a:pt x="102" y="53"/>
                    <a:pt x="102" y="53"/>
                    <a:pt x="101" y="53"/>
                  </a:cubicBezTo>
                  <a:cubicBezTo>
                    <a:pt x="101" y="53"/>
                    <a:pt x="101" y="53"/>
                    <a:pt x="101" y="53"/>
                  </a:cubicBezTo>
                  <a:cubicBezTo>
                    <a:pt x="100" y="53"/>
                    <a:pt x="100" y="53"/>
                    <a:pt x="98" y="51"/>
                  </a:cubicBezTo>
                  <a:cubicBezTo>
                    <a:pt x="98" y="51"/>
                    <a:pt x="98" y="51"/>
                    <a:pt x="98" y="51"/>
                  </a:cubicBezTo>
                  <a:cubicBezTo>
                    <a:pt x="97" y="49"/>
                    <a:pt x="101" y="49"/>
                    <a:pt x="101" y="50"/>
                  </a:cubicBezTo>
                  <a:cubicBezTo>
                    <a:pt x="101" y="50"/>
                    <a:pt x="101" y="50"/>
                    <a:pt x="101" y="50"/>
                  </a:cubicBezTo>
                  <a:cubicBezTo>
                    <a:pt x="101" y="50"/>
                    <a:pt x="101" y="50"/>
                    <a:pt x="101" y="50"/>
                  </a:cubicBezTo>
                  <a:cubicBezTo>
                    <a:pt x="102" y="50"/>
                    <a:pt x="102" y="50"/>
                    <a:pt x="102" y="50"/>
                  </a:cubicBezTo>
                  <a:cubicBezTo>
                    <a:pt x="105" y="49"/>
                    <a:pt x="105" y="49"/>
                    <a:pt x="110" y="49"/>
                  </a:cubicBezTo>
                  <a:cubicBezTo>
                    <a:pt x="110" y="49"/>
                    <a:pt x="110" y="49"/>
                    <a:pt x="110" y="49"/>
                  </a:cubicBezTo>
                  <a:cubicBezTo>
                    <a:pt x="113" y="49"/>
                    <a:pt x="113" y="49"/>
                    <a:pt x="113" y="51"/>
                  </a:cubicBezTo>
                  <a:cubicBezTo>
                    <a:pt x="113" y="51"/>
                    <a:pt x="113" y="51"/>
                    <a:pt x="113" y="51"/>
                  </a:cubicBezTo>
                  <a:cubicBezTo>
                    <a:pt x="113" y="53"/>
                    <a:pt x="113" y="53"/>
                    <a:pt x="113" y="57"/>
                  </a:cubicBezTo>
                  <a:cubicBezTo>
                    <a:pt x="113" y="57"/>
                    <a:pt x="113" y="57"/>
                    <a:pt x="113" y="57"/>
                  </a:cubicBezTo>
                  <a:cubicBezTo>
                    <a:pt x="113" y="59"/>
                    <a:pt x="113" y="62"/>
                    <a:pt x="113" y="64"/>
                  </a:cubicBezTo>
                  <a:cubicBezTo>
                    <a:pt x="113" y="91"/>
                    <a:pt x="91" y="114"/>
                    <a:pt x="64" y="1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104611340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4.3.2  </a:t>
            </a:r>
            <a:r>
              <a:rPr lang="zh-CN" altLang="zh-CN" dirty="0"/>
              <a:t>环境数据采集有效性</a:t>
            </a:r>
            <a:endParaRPr lang="zh-CN" altLang="en-US" dirty="0"/>
          </a:p>
        </p:txBody>
      </p:sp>
      <p:sp>
        <p:nvSpPr>
          <p:cNvPr id="4" name="平行四边形 3">
            <a:extLst>
              <a:ext uri="{FF2B5EF4-FFF2-40B4-BE49-F238E27FC236}">
                <a16:creationId xmlns:a16="http://schemas.microsoft.com/office/drawing/2014/main" id="{057F11C9-E05F-471F-8515-06A9A1183791}"/>
              </a:ext>
            </a:extLst>
          </p:cNvPr>
          <p:cNvSpPr/>
          <p:nvPr/>
        </p:nvSpPr>
        <p:spPr>
          <a:xfrm>
            <a:off x="2598723" y="4889362"/>
            <a:ext cx="6446640" cy="892046"/>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B9444A10-D048-47D9-B069-341200746DE5}"/>
              </a:ext>
            </a:extLst>
          </p:cNvPr>
          <p:cNvSpPr/>
          <p:nvPr/>
        </p:nvSpPr>
        <p:spPr>
          <a:xfrm>
            <a:off x="2598723" y="2155687"/>
            <a:ext cx="6446640" cy="892046"/>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0FF69DE0-BF97-4CEF-B5EA-F5A25BBA787C}"/>
              </a:ext>
            </a:extLst>
          </p:cNvPr>
          <p:cNvGrpSpPr/>
          <p:nvPr/>
        </p:nvGrpSpPr>
        <p:grpSpPr>
          <a:xfrm>
            <a:off x="1977812" y="1993093"/>
            <a:ext cx="1696979" cy="1198185"/>
            <a:chOff x="762000" y="2287965"/>
            <a:chExt cx="1481136" cy="1045785"/>
          </a:xfrm>
          <a:effectLst>
            <a:outerShdw blurRad="50800" dist="50800" dir="8100000" algn="tr" rotWithShape="0">
              <a:prstClr val="black">
                <a:alpha val="40000"/>
              </a:prstClr>
            </a:outerShdw>
          </a:effectLst>
        </p:grpSpPr>
        <p:sp>
          <p:nvSpPr>
            <p:cNvPr id="8" name="椭圆 7">
              <a:extLst>
                <a:ext uri="{FF2B5EF4-FFF2-40B4-BE49-F238E27FC236}">
                  <a16:creationId xmlns:a16="http://schemas.microsoft.com/office/drawing/2014/main" id="{D13B25B7-C86C-4FA6-9910-E8AC146A1544}"/>
                </a:ext>
              </a:extLst>
            </p:cNvPr>
            <p:cNvSpPr/>
            <p:nvPr/>
          </p:nvSpPr>
          <p:spPr>
            <a:xfrm>
              <a:off x="762000" y="2287965"/>
              <a:ext cx="1045785" cy="104578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D89BC"/>
                </a:solidFill>
              </a:endParaRPr>
            </a:p>
          </p:txBody>
        </p:sp>
        <p:sp>
          <p:nvSpPr>
            <p:cNvPr id="9" name="等腰三角形 8">
              <a:extLst>
                <a:ext uri="{FF2B5EF4-FFF2-40B4-BE49-F238E27FC236}">
                  <a16:creationId xmlns:a16="http://schemas.microsoft.com/office/drawing/2014/main" id="{6928F310-F18F-40AA-ADDA-7894175CB786}"/>
                </a:ext>
              </a:extLst>
            </p:cNvPr>
            <p:cNvSpPr/>
            <p:nvPr/>
          </p:nvSpPr>
          <p:spPr>
            <a:xfrm rot="5400000">
              <a:off x="1866899" y="2558445"/>
              <a:ext cx="247650" cy="504825"/>
            </a:xfrm>
            <a:prstGeom prst="triangl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D89BC"/>
                </a:solidFill>
              </a:endParaRPr>
            </a:p>
          </p:txBody>
        </p:sp>
      </p:grpSp>
      <p:sp>
        <p:nvSpPr>
          <p:cNvPr id="10" name="矩形 9">
            <a:extLst>
              <a:ext uri="{FF2B5EF4-FFF2-40B4-BE49-F238E27FC236}">
                <a16:creationId xmlns:a16="http://schemas.microsoft.com/office/drawing/2014/main" id="{3CE245D4-4961-42A9-B58C-818C376CCB71}"/>
              </a:ext>
            </a:extLst>
          </p:cNvPr>
          <p:cNvSpPr/>
          <p:nvPr/>
        </p:nvSpPr>
        <p:spPr>
          <a:xfrm>
            <a:off x="3680485" y="2317074"/>
            <a:ext cx="5701014" cy="700000"/>
          </a:xfrm>
          <a:prstGeom prst="rect">
            <a:avLst/>
          </a:prstGeom>
          <a:ln>
            <a:solidFill>
              <a:schemeClr val="accent6">
                <a:lumMod val="75000"/>
              </a:schemeClr>
            </a:solidFill>
            <a:prstDash val="dash"/>
          </a:ln>
        </p:spPr>
        <p:txBody>
          <a:bodyPr wrap="square">
            <a:spAutoFit/>
          </a:bodyPr>
          <a:lstStyle/>
          <a:p>
            <a:pPr algn="ctr">
              <a:lnSpc>
                <a:spcPct val="150000"/>
              </a:lnSpc>
            </a:pPr>
            <a:r>
              <a:rPr lang="zh-CN" altLang="zh-CN" sz="1400" dirty="0">
                <a:solidFill>
                  <a:schemeClr val="accent6">
                    <a:lumMod val="50000"/>
                  </a:schemeClr>
                </a:solidFill>
              </a:rPr>
              <a:t>对于同一数据源，为了避免网络震荡造成的影响，应采取重传机制，即采集数据超时之后，立即或间隔很短的一段时间后再次进行尝试。</a:t>
            </a:r>
          </a:p>
        </p:txBody>
      </p:sp>
      <p:sp>
        <p:nvSpPr>
          <p:cNvPr id="11" name="矩形 10">
            <a:extLst>
              <a:ext uri="{FF2B5EF4-FFF2-40B4-BE49-F238E27FC236}">
                <a16:creationId xmlns:a16="http://schemas.microsoft.com/office/drawing/2014/main" id="{84CF3FA8-D069-408D-99DA-9A94EC4436B5}"/>
              </a:ext>
            </a:extLst>
          </p:cNvPr>
          <p:cNvSpPr/>
          <p:nvPr/>
        </p:nvSpPr>
        <p:spPr>
          <a:xfrm>
            <a:off x="2253738" y="2407519"/>
            <a:ext cx="646331" cy="369332"/>
          </a:xfrm>
          <a:prstGeom prst="rect">
            <a:avLst/>
          </a:prstGeom>
        </p:spPr>
        <p:txBody>
          <a:bodyPr wrap="none">
            <a:spAutoFit/>
          </a:bodyPr>
          <a:lstStyle/>
          <a:p>
            <a:r>
              <a:rPr lang="zh-CN" altLang="zh-CN" b="1" dirty="0">
                <a:solidFill>
                  <a:schemeClr val="bg1"/>
                </a:solidFill>
              </a:rPr>
              <a:t>首先</a:t>
            </a:r>
            <a:endParaRPr lang="zh-CN" altLang="en-US" dirty="0">
              <a:solidFill>
                <a:schemeClr val="bg1"/>
              </a:solidFill>
            </a:endParaRPr>
          </a:p>
        </p:txBody>
      </p:sp>
      <p:sp>
        <p:nvSpPr>
          <p:cNvPr id="12" name="平行四边形 11">
            <a:extLst>
              <a:ext uri="{FF2B5EF4-FFF2-40B4-BE49-F238E27FC236}">
                <a16:creationId xmlns:a16="http://schemas.microsoft.com/office/drawing/2014/main" id="{F5A8A9C2-0664-4ECD-AB72-DA534842ED4A}"/>
              </a:ext>
            </a:extLst>
          </p:cNvPr>
          <p:cNvSpPr/>
          <p:nvPr/>
        </p:nvSpPr>
        <p:spPr>
          <a:xfrm>
            <a:off x="2034364" y="3511362"/>
            <a:ext cx="6446640" cy="892046"/>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9C1887F8-16AD-4CD2-A895-008BF8CE9AF5}"/>
              </a:ext>
            </a:extLst>
          </p:cNvPr>
          <p:cNvGrpSpPr/>
          <p:nvPr/>
        </p:nvGrpSpPr>
        <p:grpSpPr>
          <a:xfrm>
            <a:off x="1977812" y="4683584"/>
            <a:ext cx="1696979" cy="1198185"/>
            <a:chOff x="762000" y="2287965"/>
            <a:chExt cx="1481136" cy="1045785"/>
          </a:xfrm>
          <a:effectLst>
            <a:outerShdw blurRad="50800" dist="50800" dir="8100000" algn="tr" rotWithShape="0">
              <a:prstClr val="black">
                <a:alpha val="40000"/>
              </a:prstClr>
            </a:outerShdw>
          </a:effectLst>
        </p:grpSpPr>
        <p:sp>
          <p:nvSpPr>
            <p:cNvPr id="14" name="椭圆 13">
              <a:extLst>
                <a:ext uri="{FF2B5EF4-FFF2-40B4-BE49-F238E27FC236}">
                  <a16:creationId xmlns:a16="http://schemas.microsoft.com/office/drawing/2014/main" id="{6DD63655-3BB1-4F2E-94E9-161910D4CAB2}"/>
                </a:ext>
              </a:extLst>
            </p:cNvPr>
            <p:cNvSpPr/>
            <p:nvPr/>
          </p:nvSpPr>
          <p:spPr>
            <a:xfrm>
              <a:off x="762000" y="2287965"/>
              <a:ext cx="1045785" cy="104578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C0431CA8-66D5-45DE-AF1C-7F177559F0D2}"/>
                </a:ext>
              </a:extLst>
            </p:cNvPr>
            <p:cNvSpPr/>
            <p:nvPr/>
          </p:nvSpPr>
          <p:spPr>
            <a:xfrm rot="5400000">
              <a:off x="1866899" y="2558445"/>
              <a:ext cx="247650" cy="504825"/>
            </a:xfrm>
            <a:prstGeom prst="triangl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E1EEAE9F-1EB6-4173-9622-DCAB6372529C}"/>
              </a:ext>
            </a:extLst>
          </p:cNvPr>
          <p:cNvSpPr/>
          <p:nvPr/>
        </p:nvSpPr>
        <p:spPr>
          <a:xfrm>
            <a:off x="1704043" y="3588053"/>
            <a:ext cx="5925532" cy="699872"/>
          </a:xfrm>
          <a:prstGeom prst="rect">
            <a:avLst/>
          </a:prstGeom>
          <a:ln>
            <a:solidFill>
              <a:schemeClr val="accent1">
                <a:lumMod val="75000"/>
              </a:schemeClr>
            </a:solidFill>
            <a:prstDash val="dash"/>
          </a:ln>
        </p:spPr>
        <p:txBody>
          <a:bodyPr wrap="square">
            <a:spAutoFit/>
          </a:bodyPr>
          <a:lstStyle/>
          <a:p>
            <a:pPr>
              <a:lnSpc>
                <a:spcPct val="150000"/>
              </a:lnSpc>
            </a:pPr>
            <a:r>
              <a:rPr lang="zh-CN" altLang="zh-CN" sz="1400" dirty="0">
                <a:solidFill>
                  <a:schemeClr val="accent1">
                    <a:lumMod val="75000"/>
                  </a:schemeClr>
                </a:solidFill>
              </a:rPr>
              <a:t>对于同一数据源多次尝试采集均失败，应该采用备用的数据源进行该类环境数据的采集，考虑不同的数据源提供的数据的差异，采取相应的处理。</a:t>
            </a:r>
          </a:p>
        </p:txBody>
      </p:sp>
      <p:sp>
        <p:nvSpPr>
          <p:cNvPr id="17" name="矩形 16">
            <a:extLst>
              <a:ext uri="{FF2B5EF4-FFF2-40B4-BE49-F238E27FC236}">
                <a16:creationId xmlns:a16="http://schemas.microsoft.com/office/drawing/2014/main" id="{6DF0E161-F279-434F-90BD-5A8894A56953}"/>
              </a:ext>
            </a:extLst>
          </p:cNvPr>
          <p:cNvSpPr/>
          <p:nvPr/>
        </p:nvSpPr>
        <p:spPr>
          <a:xfrm>
            <a:off x="2253738" y="5150719"/>
            <a:ext cx="646331" cy="369332"/>
          </a:xfrm>
          <a:prstGeom prst="rect">
            <a:avLst/>
          </a:prstGeom>
        </p:spPr>
        <p:txBody>
          <a:bodyPr wrap="none">
            <a:spAutoFit/>
          </a:bodyPr>
          <a:lstStyle/>
          <a:p>
            <a:r>
              <a:rPr lang="zh-CN" altLang="en-US" b="1" dirty="0">
                <a:solidFill>
                  <a:schemeClr val="bg1"/>
                </a:solidFill>
              </a:rPr>
              <a:t>最后</a:t>
            </a:r>
          </a:p>
        </p:txBody>
      </p:sp>
      <p:grpSp>
        <p:nvGrpSpPr>
          <p:cNvPr id="18" name="组合 17">
            <a:extLst>
              <a:ext uri="{FF2B5EF4-FFF2-40B4-BE49-F238E27FC236}">
                <a16:creationId xmlns:a16="http://schemas.microsoft.com/office/drawing/2014/main" id="{3EC0537D-C52C-4A84-B0F5-EE60DD0E8C66}"/>
              </a:ext>
            </a:extLst>
          </p:cNvPr>
          <p:cNvGrpSpPr/>
          <p:nvPr/>
        </p:nvGrpSpPr>
        <p:grpSpPr>
          <a:xfrm>
            <a:off x="7581949" y="3358292"/>
            <a:ext cx="1737199" cy="1198185"/>
            <a:chOff x="6385186" y="3567439"/>
            <a:chExt cx="1737199" cy="1198185"/>
          </a:xfrm>
          <a:effectLst>
            <a:outerShdw blurRad="50800" dist="50800" dir="8100000" algn="tr" rotWithShape="0">
              <a:prstClr val="black">
                <a:alpha val="40000"/>
              </a:prstClr>
            </a:outerShdw>
          </a:effectLst>
        </p:grpSpPr>
        <p:sp>
          <p:nvSpPr>
            <p:cNvPr id="19" name="椭圆 18">
              <a:extLst>
                <a:ext uri="{FF2B5EF4-FFF2-40B4-BE49-F238E27FC236}">
                  <a16:creationId xmlns:a16="http://schemas.microsoft.com/office/drawing/2014/main" id="{DABE923C-7867-4332-81CE-FA7CE619A596}"/>
                </a:ext>
              </a:extLst>
            </p:cNvPr>
            <p:cNvSpPr/>
            <p:nvPr/>
          </p:nvSpPr>
          <p:spPr>
            <a:xfrm>
              <a:off x="6924200" y="3567439"/>
              <a:ext cx="1198185" cy="11981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66CABB15-F9A3-4616-B190-5BE2F3657714}"/>
                </a:ext>
              </a:extLst>
            </p:cNvPr>
            <p:cNvSpPr/>
            <p:nvPr/>
          </p:nvSpPr>
          <p:spPr>
            <a:xfrm rot="16200000">
              <a:off x="6532512" y="3863756"/>
              <a:ext cx="283740" cy="578392"/>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id="{0E558DE2-902E-4C13-81BB-D07C572B32A2}"/>
              </a:ext>
            </a:extLst>
          </p:cNvPr>
          <p:cNvSpPr/>
          <p:nvPr/>
        </p:nvSpPr>
        <p:spPr>
          <a:xfrm>
            <a:off x="8312776" y="3772719"/>
            <a:ext cx="646331" cy="369332"/>
          </a:xfrm>
          <a:prstGeom prst="rect">
            <a:avLst/>
          </a:prstGeom>
        </p:spPr>
        <p:txBody>
          <a:bodyPr wrap="none">
            <a:spAutoFit/>
          </a:bodyPr>
          <a:lstStyle/>
          <a:p>
            <a:r>
              <a:rPr lang="zh-CN" altLang="en-US" b="1" dirty="0">
                <a:solidFill>
                  <a:schemeClr val="bg1"/>
                </a:solidFill>
              </a:rPr>
              <a:t>如果</a:t>
            </a:r>
          </a:p>
        </p:txBody>
      </p:sp>
      <p:sp>
        <p:nvSpPr>
          <p:cNvPr id="22" name="矩形 21">
            <a:extLst>
              <a:ext uri="{FF2B5EF4-FFF2-40B4-BE49-F238E27FC236}">
                <a16:creationId xmlns:a16="http://schemas.microsoft.com/office/drawing/2014/main" id="{DD3FA73A-6280-4A5A-82CB-BC474203EFBD}"/>
              </a:ext>
            </a:extLst>
          </p:cNvPr>
          <p:cNvSpPr/>
          <p:nvPr/>
        </p:nvSpPr>
        <p:spPr>
          <a:xfrm>
            <a:off x="3689334" y="5073775"/>
            <a:ext cx="5731431" cy="699872"/>
          </a:xfrm>
          <a:prstGeom prst="rect">
            <a:avLst/>
          </a:prstGeom>
          <a:ln>
            <a:solidFill>
              <a:schemeClr val="tx1"/>
            </a:solidFill>
            <a:prstDash val="dash"/>
          </a:ln>
        </p:spPr>
        <p:txBody>
          <a:bodyPr wrap="square">
            <a:spAutoFit/>
          </a:bodyPr>
          <a:lstStyle/>
          <a:p>
            <a:pPr>
              <a:lnSpc>
                <a:spcPct val="150000"/>
              </a:lnSpc>
            </a:pPr>
            <a:r>
              <a:rPr lang="zh-CN" altLang="zh-CN" sz="1400" dirty="0">
                <a:solidFill>
                  <a:schemeClr val="accent2">
                    <a:lumMod val="25000"/>
                  </a:schemeClr>
                </a:solidFill>
              </a:rPr>
              <a:t>对于采集到的数据，如果包含明显无效或异常的数据值，需要进行过滤处理，以保证只存储有效的环境数据采集值。</a:t>
            </a:r>
          </a:p>
        </p:txBody>
      </p:sp>
    </p:spTree>
    <p:extLst>
      <p:ext uri="{BB962C8B-B14F-4D97-AF65-F5344CB8AC3E}">
        <p14:creationId xmlns:p14="http://schemas.microsoft.com/office/powerpoint/2010/main" val="254371363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4.4  </a:t>
            </a:r>
            <a:r>
              <a:rPr lang="zh-CN" altLang="en-US" dirty="0"/>
              <a:t>环境大存储和处理</a:t>
            </a:r>
          </a:p>
        </p:txBody>
      </p:sp>
      <p:sp>
        <p:nvSpPr>
          <p:cNvPr id="4" name="矩形 3">
            <a:extLst>
              <a:ext uri="{FF2B5EF4-FFF2-40B4-BE49-F238E27FC236}">
                <a16:creationId xmlns:a16="http://schemas.microsoft.com/office/drawing/2014/main" id="{C2BAC5B6-ACD5-4923-9A13-A558BEF135B3}"/>
              </a:ext>
            </a:extLst>
          </p:cNvPr>
          <p:cNvSpPr/>
          <p:nvPr/>
        </p:nvSpPr>
        <p:spPr>
          <a:xfrm>
            <a:off x="7935628" y="2100428"/>
            <a:ext cx="1582334" cy="53191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5" name="矩形 4">
            <a:extLst>
              <a:ext uri="{FF2B5EF4-FFF2-40B4-BE49-F238E27FC236}">
                <a16:creationId xmlns:a16="http://schemas.microsoft.com/office/drawing/2014/main" id="{F09DA044-205C-4D02-8D63-BE0A3C5D960B}"/>
              </a:ext>
            </a:extLst>
          </p:cNvPr>
          <p:cNvSpPr/>
          <p:nvPr/>
        </p:nvSpPr>
        <p:spPr>
          <a:xfrm>
            <a:off x="2411128" y="2100428"/>
            <a:ext cx="2576731" cy="5319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bg1"/>
              </a:solidFill>
            </a:endParaRPr>
          </a:p>
        </p:txBody>
      </p:sp>
      <p:sp>
        <p:nvSpPr>
          <p:cNvPr id="6" name="矩形 5">
            <a:extLst>
              <a:ext uri="{FF2B5EF4-FFF2-40B4-BE49-F238E27FC236}">
                <a16:creationId xmlns:a16="http://schemas.microsoft.com/office/drawing/2014/main" id="{730F7335-E96F-4F86-8CE3-EBA21E22424A}"/>
              </a:ext>
            </a:extLst>
          </p:cNvPr>
          <p:cNvSpPr/>
          <p:nvPr/>
        </p:nvSpPr>
        <p:spPr>
          <a:xfrm>
            <a:off x="2411128" y="2995778"/>
            <a:ext cx="2576731" cy="53191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7" name="矩形 6">
            <a:extLst>
              <a:ext uri="{FF2B5EF4-FFF2-40B4-BE49-F238E27FC236}">
                <a16:creationId xmlns:a16="http://schemas.microsoft.com/office/drawing/2014/main" id="{EEAD154C-B593-49B2-B86D-CF3AC47A15B6}"/>
              </a:ext>
            </a:extLst>
          </p:cNvPr>
          <p:cNvSpPr/>
          <p:nvPr/>
        </p:nvSpPr>
        <p:spPr>
          <a:xfrm>
            <a:off x="5573428" y="2100428"/>
            <a:ext cx="2151932" cy="53191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8" name="矩形 7">
            <a:extLst>
              <a:ext uri="{FF2B5EF4-FFF2-40B4-BE49-F238E27FC236}">
                <a16:creationId xmlns:a16="http://schemas.microsoft.com/office/drawing/2014/main" id="{BF32950D-B7B8-4349-AD39-BFC0809A6B44}"/>
              </a:ext>
            </a:extLst>
          </p:cNvPr>
          <p:cNvSpPr/>
          <p:nvPr/>
        </p:nvSpPr>
        <p:spPr>
          <a:xfrm>
            <a:off x="5573428" y="2995778"/>
            <a:ext cx="3944534" cy="53191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9" name="矩形 8">
            <a:extLst>
              <a:ext uri="{FF2B5EF4-FFF2-40B4-BE49-F238E27FC236}">
                <a16:creationId xmlns:a16="http://schemas.microsoft.com/office/drawing/2014/main" id="{09CE3DF0-C3FE-4FF7-930C-7D8B33B51FDD}"/>
              </a:ext>
            </a:extLst>
          </p:cNvPr>
          <p:cNvSpPr/>
          <p:nvPr/>
        </p:nvSpPr>
        <p:spPr>
          <a:xfrm>
            <a:off x="1660759" y="2102658"/>
            <a:ext cx="389850" cy="1438855"/>
          </a:xfrm>
          <a:prstGeom prst="rect">
            <a:avLst/>
          </a:prstGeom>
        </p:spPr>
        <p:txBody>
          <a:bodyPr wrap="none">
            <a:spAutoFit/>
          </a:bodyPr>
          <a:lstStyle/>
          <a:p>
            <a:pPr>
              <a:lnSpc>
                <a:spcPts val="1480"/>
              </a:lnSpc>
            </a:pPr>
            <a:r>
              <a:rPr lang="zh-CN" altLang="zh-CN" sz="1600" b="1" dirty="0"/>
              <a:t>存</a:t>
            </a:r>
            <a:endParaRPr lang="en-US" altLang="zh-CN" sz="1600" b="1" dirty="0"/>
          </a:p>
          <a:p>
            <a:pPr>
              <a:lnSpc>
                <a:spcPts val="1480"/>
              </a:lnSpc>
            </a:pPr>
            <a:endParaRPr lang="en-US" altLang="zh-CN" sz="1600" b="1" dirty="0"/>
          </a:p>
          <a:p>
            <a:pPr>
              <a:lnSpc>
                <a:spcPts val="1480"/>
              </a:lnSpc>
            </a:pPr>
            <a:r>
              <a:rPr lang="zh-CN" altLang="zh-CN" sz="1600" b="1" dirty="0"/>
              <a:t>储</a:t>
            </a:r>
            <a:endParaRPr lang="en-US" altLang="zh-CN" sz="1600" b="1" dirty="0"/>
          </a:p>
          <a:p>
            <a:pPr>
              <a:lnSpc>
                <a:spcPts val="1480"/>
              </a:lnSpc>
            </a:pPr>
            <a:endParaRPr lang="en-US" altLang="zh-CN" sz="1600" b="1" dirty="0"/>
          </a:p>
          <a:p>
            <a:pPr>
              <a:lnSpc>
                <a:spcPts val="1480"/>
              </a:lnSpc>
            </a:pPr>
            <a:r>
              <a:rPr lang="zh-CN" altLang="zh-CN" sz="1600" b="1" dirty="0"/>
              <a:t>策</a:t>
            </a:r>
            <a:endParaRPr lang="en-US" altLang="zh-CN" sz="1600" b="1" dirty="0"/>
          </a:p>
          <a:p>
            <a:pPr>
              <a:lnSpc>
                <a:spcPts val="1480"/>
              </a:lnSpc>
            </a:pPr>
            <a:endParaRPr lang="en-US" altLang="zh-CN" sz="1600" b="1" dirty="0"/>
          </a:p>
          <a:p>
            <a:pPr>
              <a:lnSpc>
                <a:spcPts val="1480"/>
              </a:lnSpc>
            </a:pPr>
            <a:r>
              <a:rPr lang="zh-CN" altLang="zh-CN" sz="1600" b="1" dirty="0"/>
              <a:t>略</a:t>
            </a:r>
            <a:endParaRPr lang="zh-CN" altLang="zh-CN" sz="1400" b="1" dirty="0"/>
          </a:p>
        </p:txBody>
      </p:sp>
      <p:sp>
        <p:nvSpPr>
          <p:cNvPr id="10" name="矩形 9">
            <a:extLst>
              <a:ext uri="{FF2B5EF4-FFF2-40B4-BE49-F238E27FC236}">
                <a16:creationId xmlns:a16="http://schemas.microsoft.com/office/drawing/2014/main" id="{96DB86E6-2A6D-4B76-8F4F-B9BC303A6882}"/>
              </a:ext>
            </a:extLst>
          </p:cNvPr>
          <p:cNvSpPr/>
          <p:nvPr/>
        </p:nvSpPr>
        <p:spPr>
          <a:xfrm>
            <a:off x="2455936" y="3094659"/>
            <a:ext cx="2502524" cy="338554"/>
          </a:xfrm>
          <a:prstGeom prst="rect">
            <a:avLst/>
          </a:prstGeom>
          <a:ln>
            <a:noFill/>
          </a:ln>
        </p:spPr>
        <p:txBody>
          <a:bodyPr wrap="square">
            <a:spAutoFit/>
          </a:bodyPr>
          <a:lstStyle/>
          <a:p>
            <a:r>
              <a:rPr lang="zh-CN" altLang="zh-CN" sz="1600" b="1" dirty="0">
                <a:solidFill>
                  <a:schemeClr val="bg1"/>
                </a:solidFill>
              </a:rPr>
              <a:t>地理信息</a:t>
            </a:r>
            <a:r>
              <a:rPr lang="zh-CN" altLang="en-US" sz="1600" b="1" dirty="0">
                <a:solidFill>
                  <a:schemeClr val="bg1"/>
                </a:solidFill>
              </a:rPr>
              <a:t>、</a:t>
            </a:r>
            <a:r>
              <a:rPr lang="zh-CN" altLang="zh-CN" sz="1600" b="1" dirty="0">
                <a:solidFill>
                  <a:schemeClr val="bg1"/>
                </a:solidFill>
              </a:rPr>
              <a:t>较强的关联</a:t>
            </a:r>
            <a:r>
              <a:rPr lang="zh-CN" altLang="en-US" sz="1600" b="1" dirty="0">
                <a:solidFill>
                  <a:schemeClr val="bg1"/>
                </a:solidFill>
              </a:rPr>
              <a:t>性</a:t>
            </a:r>
          </a:p>
        </p:txBody>
      </p:sp>
      <p:sp>
        <p:nvSpPr>
          <p:cNvPr id="11" name="矩形 10">
            <a:extLst>
              <a:ext uri="{FF2B5EF4-FFF2-40B4-BE49-F238E27FC236}">
                <a16:creationId xmlns:a16="http://schemas.microsoft.com/office/drawing/2014/main" id="{997D8095-2ECC-447D-BE18-BD7F3FDA1A8F}"/>
              </a:ext>
            </a:extLst>
          </p:cNvPr>
          <p:cNvSpPr/>
          <p:nvPr/>
        </p:nvSpPr>
        <p:spPr>
          <a:xfrm>
            <a:off x="2715682" y="2190499"/>
            <a:ext cx="2031325" cy="338554"/>
          </a:xfrm>
          <a:prstGeom prst="rect">
            <a:avLst/>
          </a:prstGeom>
        </p:spPr>
        <p:txBody>
          <a:bodyPr wrap="none">
            <a:spAutoFit/>
          </a:bodyPr>
          <a:lstStyle/>
          <a:p>
            <a:r>
              <a:rPr lang="zh-CN" altLang="zh-CN" sz="1600" b="1" dirty="0">
                <a:solidFill>
                  <a:schemeClr val="bg1"/>
                </a:solidFill>
              </a:rPr>
              <a:t>海量</a:t>
            </a:r>
            <a:r>
              <a:rPr lang="zh-CN" altLang="en-US" sz="1600" b="1" dirty="0">
                <a:solidFill>
                  <a:schemeClr val="bg1"/>
                </a:solidFill>
              </a:rPr>
              <a:t>、</a:t>
            </a:r>
            <a:r>
              <a:rPr lang="zh-CN" altLang="zh-CN" sz="1600" b="1" dirty="0">
                <a:solidFill>
                  <a:schemeClr val="bg1"/>
                </a:solidFill>
              </a:rPr>
              <a:t>数据结构各异</a:t>
            </a:r>
            <a:endParaRPr lang="zh-CN" altLang="en-US" sz="1600" b="1" dirty="0">
              <a:solidFill>
                <a:schemeClr val="bg1"/>
              </a:solidFill>
            </a:endParaRPr>
          </a:p>
        </p:txBody>
      </p:sp>
      <p:sp>
        <p:nvSpPr>
          <p:cNvPr id="12" name="矩形 11">
            <a:extLst>
              <a:ext uri="{FF2B5EF4-FFF2-40B4-BE49-F238E27FC236}">
                <a16:creationId xmlns:a16="http://schemas.microsoft.com/office/drawing/2014/main" id="{FE63C7E0-19BE-452B-A3C1-38D1F5CA2E7B}"/>
              </a:ext>
            </a:extLst>
          </p:cNvPr>
          <p:cNvSpPr/>
          <p:nvPr/>
        </p:nvSpPr>
        <p:spPr>
          <a:xfrm>
            <a:off x="5632255" y="2190499"/>
            <a:ext cx="2031325" cy="338554"/>
          </a:xfrm>
          <a:prstGeom prst="rect">
            <a:avLst/>
          </a:prstGeom>
        </p:spPr>
        <p:txBody>
          <a:bodyPr wrap="none">
            <a:spAutoFit/>
          </a:bodyPr>
          <a:lstStyle/>
          <a:p>
            <a:pPr algn="ctr"/>
            <a:r>
              <a:rPr lang="zh-CN" altLang="zh-CN" sz="1600" b="1" dirty="0">
                <a:solidFill>
                  <a:schemeClr val="accent2">
                    <a:lumMod val="25000"/>
                  </a:schemeClr>
                </a:solidFill>
              </a:rPr>
              <a:t>分布式数据存储技术</a:t>
            </a:r>
            <a:endParaRPr lang="zh-CN" altLang="en-US" sz="1600" b="1" dirty="0">
              <a:solidFill>
                <a:schemeClr val="accent2">
                  <a:lumMod val="25000"/>
                </a:schemeClr>
              </a:solidFill>
            </a:endParaRPr>
          </a:p>
        </p:txBody>
      </p:sp>
      <p:sp>
        <p:nvSpPr>
          <p:cNvPr id="13" name="矩形 12">
            <a:extLst>
              <a:ext uri="{FF2B5EF4-FFF2-40B4-BE49-F238E27FC236}">
                <a16:creationId xmlns:a16="http://schemas.microsoft.com/office/drawing/2014/main" id="{AEE4D790-BCF4-47BD-996B-4B8EEA2E6028}"/>
              </a:ext>
            </a:extLst>
          </p:cNvPr>
          <p:cNvSpPr/>
          <p:nvPr/>
        </p:nvSpPr>
        <p:spPr>
          <a:xfrm>
            <a:off x="8041980" y="2190499"/>
            <a:ext cx="1423788" cy="338554"/>
          </a:xfrm>
          <a:prstGeom prst="rect">
            <a:avLst/>
          </a:prstGeom>
        </p:spPr>
        <p:txBody>
          <a:bodyPr wrap="none">
            <a:spAutoFit/>
          </a:bodyPr>
          <a:lstStyle/>
          <a:p>
            <a:r>
              <a:rPr lang="en-US" altLang="zh-CN" sz="1600" b="1" dirty="0" err="1">
                <a:solidFill>
                  <a:schemeClr val="accent2">
                    <a:lumMod val="25000"/>
                  </a:schemeClr>
                </a:solidFill>
              </a:rPr>
              <a:t>Hadoop</a:t>
            </a:r>
            <a:r>
              <a:rPr lang="zh-CN" altLang="zh-CN" sz="1600" b="1" dirty="0">
                <a:solidFill>
                  <a:schemeClr val="accent2">
                    <a:lumMod val="25000"/>
                  </a:schemeClr>
                </a:solidFill>
              </a:rPr>
              <a:t>集群</a:t>
            </a:r>
            <a:endParaRPr lang="zh-CN" altLang="en-US" sz="1600" b="1" dirty="0">
              <a:solidFill>
                <a:schemeClr val="accent2">
                  <a:lumMod val="25000"/>
                </a:schemeClr>
              </a:solidFill>
            </a:endParaRPr>
          </a:p>
        </p:txBody>
      </p:sp>
      <p:sp>
        <p:nvSpPr>
          <p:cNvPr id="14" name="矩形 13">
            <a:extLst>
              <a:ext uri="{FF2B5EF4-FFF2-40B4-BE49-F238E27FC236}">
                <a16:creationId xmlns:a16="http://schemas.microsoft.com/office/drawing/2014/main" id="{045629FD-BC9D-4397-880E-3C03B9F0ABB1}"/>
              </a:ext>
            </a:extLst>
          </p:cNvPr>
          <p:cNvSpPr/>
          <p:nvPr/>
        </p:nvSpPr>
        <p:spPr>
          <a:xfrm>
            <a:off x="6212921" y="3094659"/>
            <a:ext cx="2693180" cy="338554"/>
          </a:xfrm>
          <a:prstGeom prst="rect">
            <a:avLst/>
          </a:prstGeom>
        </p:spPr>
        <p:txBody>
          <a:bodyPr wrap="square">
            <a:spAutoFit/>
          </a:bodyPr>
          <a:lstStyle/>
          <a:p>
            <a:r>
              <a:rPr lang="zh-CN" altLang="zh-CN" sz="1600" b="1" dirty="0">
                <a:solidFill>
                  <a:schemeClr val="accent2">
                    <a:lumMod val="25000"/>
                  </a:schemeClr>
                </a:solidFill>
              </a:rPr>
              <a:t>关系型数据库（如</a:t>
            </a:r>
            <a:r>
              <a:rPr lang="en-US" altLang="zh-CN" sz="1600" b="1" dirty="0">
                <a:solidFill>
                  <a:schemeClr val="accent2">
                    <a:lumMod val="25000"/>
                  </a:schemeClr>
                </a:solidFill>
              </a:rPr>
              <a:t>MySQL</a:t>
            </a:r>
            <a:r>
              <a:rPr lang="zh-CN" altLang="zh-CN" sz="1600" b="1" dirty="0">
                <a:solidFill>
                  <a:schemeClr val="accent2">
                    <a:lumMod val="25000"/>
                  </a:schemeClr>
                </a:solidFill>
              </a:rPr>
              <a:t>）</a:t>
            </a:r>
            <a:endParaRPr lang="zh-CN" altLang="en-US" sz="1600" b="1" dirty="0">
              <a:solidFill>
                <a:schemeClr val="accent2">
                  <a:lumMod val="25000"/>
                </a:schemeClr>
              </a:solidFill>
            </a:endParaRPr>
          </a:p>
        </p:txBody>
      </p:sp>
      <p:sp>
        <p:nvSpPr>
          <p:cNvPr id="15" name="燕尾形箭头 9">
            <a:extLst>
              <a:ext uri="{FF2B5EF4-FFF2-40B4-BE49-F238E27FC236}">
                <a16:creationId xmlns:a16="http://schemas.microsoft.com/office/drawing/2014/main" id="{C50CF8C0-E759-4755-A602-B04E6F297C0D}"/>
              </a:ext>
            </a:extLst>
          </p:cNvPr>
          <p:cNvSpPr/>
          <p:nvPr/>
        </p:nvSpPr>
        <p:spPr>
          <a:xfrm>
            <a:off x="5073338" y="2235207"/>
            <a:ext cx="423172" cy="249138"/>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箭头 42">
            <a:extLst>
              <a:ext uri="{FF2B5EF4-FFF2-40B4-BE49-F238E27FC236}">
                <a16:creationId xmlns:a16="http://schemas.microsoft.com/office/drawing/2014/main" id="{FC5B606A-AC68-4F4A-AC17-4D1204813F9D}"/>
              </a:ext>
            </a:extLst>
          </p:cNvPr>
          <p:cNvSpPr/>
          <p:nvPr/>
        </p:nvSpPr>
        <p:spPr>
          <a:xfrm>
            <a:off x="5073338" y="3133146"/>
            <a:ext cx="423172" cy="249138"/>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A9D80C7-6E23-4550-B617-9C39D786BA70}"/>
              </a:ext>
            </a:extLst>
          </p:cNvPr>
          <p:cNvSpPr/>
          <p:nvPr/>
        </p:nvSpPr>
        <p:spPr>
          <a:xfrm>
            <a:off x="7934151" y="4862742"/>
            <a:ext cx="1582334" cy="50333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19" name="矩形 18">
            <a:extLst>
              <a:ext uri="{FF2B5EF4-FFF2-40B4-BE49-F238E27FC236}">
                <a16:creationId xmlns:a16="http://schemas.microsoft.com/office/drawing/2014/main" id="{AC93F5AB-29CE-410F-970C-A38A60B6AF09}"/>
              </a:ext>
            </a:extLst>
          </p:cNvPr>
          <p:cNvSpPr/>
          <p:nvPr/>
        </p:nvSpPr>
        <p:spPr>
          <a:xfrm>
            <a:off x="2411128" y="4072167"/>
            <a:ext cx="2576731" cy="50333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0" name="矩形 19">
            <a:extLst>
              <a:ext uri="{FF2B5EF4-FFF2-40B4-BE49-F238E27FC236}">
                <a16:creationId xmlns:a16="http://schemas.microsoft.com/office/drawing/2014/main" id="{3163985B-DE91-4834-9ACB-394573F4A28B}"/>
              </a:ext>
            </a:extLst>
          </p:cNvPr>
          <p:cNvSpPr/>
          <p:nvPr/>
        </p:nvSpPr>
        <p:spPr>
          <a:xfrm>
            <a:off x="2411128" y="4862742"/>
            <a:ext cx="2576731" cy="50333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1" name="矩形 20">
            <a:extLst>
              <a:ext uri="{FF2B5EF4-FFF2-40B4-BE49-F238E27FC236}">
                <a16:creationId xmlns:a16="http://schemas.microsoft.com/office/drawing/2014/main" id="{DD4AC573-7BF0-4664-8732-224D8CCEE193}"/>
              </a:ext>
            </a:extLst>
          </p:cNvPr>
          <p:cNvSpPr/>
          <p:nvPr/>
        </p:nvSpPr>
        <p:spPr>
          <a:xfrm>
            <a:off x="5571951" y="4862742"/>
            <a:ext cx="2151932" cy="50333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2" name="矩形 21">
            <a:extLst>
              <a:ext uri="{FF2B5EF4-FFF2-40B4-BE49-F238E27FC236}">
                <a16:creationId xmlns:a16="http://schemas.microsoft.com/office/drawing/2014/main" id="{D9C338B1-BCCB-4B81-B5C0-B49231953783}"/>
              </a:ext>
            </a:extLst>
          </p:cNvPr>
          <p:cNvSpPr/>
          <p:nvPr/>
        </p:nvSpPr>
        <p:spPr>
          <a:xfrm>
            <a:off x="2455936" y="4942573"/>
            <a:ext cx="2502524" cy="338554"/>
          </a:xfrm>
          <a:prstGeom prst="rect">
            <a:avLst/>
          </a:prstGeom>
          <a:ln>
            <a:noFill/>
          </a:ln>
        </p:spPr>
        <p:txBody>
          <a:bodyPr wrap="square">
            <a:spAutoFit/>
          </a:bodyPr>
          <a:lstStyle/>
          <a:p>
            <a:pPr algn="ctr"/>
            <a:r>
              <a:rPr lang="zh-CN" altLang="zh-CN" sz="1600" b="1" dirty="0">
                <a:solidFill>
                  <a:schemeClr val="bg1"/>
                </a:solidFill>
              </a:rPr>
              <a:t>空间维度</a:t>
            </a:r>
            <a:endParaRPr lang="zh-CN" altLang="en-US" sz="1600" b="1" dirty="0">
              <a:solidFill>
                <a:schemeClr val="bg1"/>
              </a:solidFill>
            </a:endParaRPr>
          </a:p>
        </p:txBody>
      </p:sp>
      <p:sp>
        <p:nvSpPr>
          <p:cNvPr id="23" name="矩形 22">
            <a:extLst>
              <a:ext uri="{FF2B5EF4-FFF2-40B4-BE49-F238E27FC236}">
                <a16:creationId xmlns:a16="http://schemas.microsoft.com/office/drawing/2014/main" id="{49650592-3F57-47E9-904C-35827AAA3E8E}"/>
              </a:ext>
            </a:extLst>
          </p:cNvPr>
          <p:cNvSpPr/>
          <p:nvPr/>
        </p:nvSpPr>
        <p:spPr>
          <a:xfrm>
            <a:off x="2999312" y="4152713"/>
            <a:ext cx="1415772" cy="338554"/>
          </a:xfrm>
          <a:prstGeom prst="rect">
            <a:avLst/>
          </a:prstGeom>
        </p:spPr>
        <p:txBody>
          <a:bodyPr wrap="none">
            <a:spAutoFit/>
          </a:bodyPr>
          <a:lstStyle/>
          <a:p>
            <a:r>
              <a:rPr lang="zh-CN" altLang="zh-CN" sz="1600" b="1" dirty="0">
                <a:solidFill>
                  <a:schemeClr val="bg1"/>
                </a:solidFill>
              </a:rPr>
              <a:t>环境数据存储</a:t>
            </a:r>
            <a:endParaRPr lang="zh-CN" altLang="en-US" sz="1600" b="1" dirty="0">
              <a:solidFill>
                <a:schemeClr val="bg1"/>
              </a:solidFill>
            </a:endParaRPr>
          </a:p>
        </p:txBody>
      </p:sp>
      <p:sp>
        <p:nvSpPr>
          <p:cNvPr id="24" name="矩形 23">
            <a:extLst>
              <a:ext uri="{FF2B5EF4-FFF2-40B4-BE49-F238E27FC236}">
                <a16:creationId xmlns:a16="http://schemas.microsoft.com/office/drawing/2014/main" id="{EF4F263A-F140-4445-9591-80E00F5F98E8}"/>
              </a:ext>
            </a:extLst>
          </p:cNvPr>
          <p:cNvSpPr/>
          <p:nvPr/>
        </p:nvSpPr>
        <p:spPr>
          <a:xfrm>
            <a:off x="5733370" y="4952813"/>
            <a:ext cx="1826141" cy="338554"/>
          </a:xfrm>
          <a:prstGeom prst="rect">
            <a:avLst/>
          </a:prstGeom>
        </p:spPr>
        <p:txBody>
          <a:bodyPr wrap="none">
            <a:spAutoFit/>
          </a:bodyPr>
          <a:lstStyle/>
          <a:p>
            <a:pPr algn="ctr"/>
            <a:r>
              <a:rPr lang="zh-CN" altLang="zh-CN" sz="1600" b="1" dirty="0">
                <a:solidFill>
                  <a:schemeClr val="accent2">
                    <a:lumMod val="25000"/>
                  </a:schemeClr>
                </a:solidFill>
              </a:rPr>
              <a:t>站点或城市的编号</a:t>
            </a:r>
            <a:endParaRPr lang="zh-CN" altLang="en-US" sz="1600" b="1" dirty="0">
              <a:solidFill>
                <a:schemeClr val="accent2">
                  <a:lumMod val="25000"/>
                </a:schemeClr>
              </a:solidFill>
            </a:endParaRPr>
          </a:p>
        </p:txBody>
      </p:sp>
      <p:sp>
        <p:nvSpPr>
          <p:cNvPr id="25" name="矩形 24">
            <a:extLst>
              <a:ext uri="{FF2B5EF4-FFF2-40B4-BE49-F238E27FC236}">
                <a16:creationId xmlns:a16="http://schemas.microsoft.com/office/drawing/2014/main" id="{9318FC52-4BD4-44C5-8FC8-02CA50C3E9A7}"/>
              </a:ext>
            </a:extLst>
          </p:cNvPr>
          <p:cNvSpPr/>
          <p:nvPr/>
        </p:nvSpPr>
        <p:spPr>
          <a:xfrm>
            <a:off x="8307203" y="4943288"/>
            <a:ext cx="800219" cy="338554"/>
          </a:xfrm>
          <a:prstGeom prst="rect">
            <a:avLst/>
          </a:prstGeom>
        </p:spPr>
        <p:txBody>
          <a:bodyPr wrap="none">
            <a:spAutoFit/>
          </a:bodyPr>
          <a:lstStyle/>
          <a:p>
            <a:r>
              <a:rPr lang="zh-CN" altLang="zh-CN" sz="1600" b="1" dirty="0">
                <a:solidFill>
                  <a:schemeClr val="accent2">
                    <a:lumMod val="25000"/>
                  </a:schemeClr>
                </a:solidFill>
              </a:rPr>
              <a:t>经纬度</a:t>
            </a:r>
            <a:endParaRPr lang="zh-CN" altLang="en-US" sz="1600" b="1" dirty="0">
              <a:solidFill>
                <a:schemeClr val="accent2">
                  <a:lumMod val="25000"/>
                </a:schemeClr>
              </a:solidFill>
            </a:endParaRPr>
          </a:p>
        </p:txBody>
      </p:sp>
      <p:sp>
        <p:nvSpPr>
          <p:cNvPr id="26" name="燕尾形箭头 57">
            <a:extLst>
              <a:ext uri="{FF2B5EF4-FFF2-40B4-BE49-F238E27FC236}">
                <a16:creationId xmlns:a16="http://schemas.microsoft.com/office/drawing/2014/main" id="{4BEAA55B-9024-4180-B22D-970F7A0E6FFC}"/>
              </a:ext>
            </a:extLst>
          </p:cNvPr>
          <p:cNvSpPr/>
          <p:nvPr/>
        </p:nvSpPr>
        <p:spPr>
          <a:xfrm>
            <a:off x="5073338" y="4239540"/>
            <a:ext cx="423172" cy="231362"/>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燕尾形箭头 58">
            <a:extLst>
              <a:ext uri="{FF2B5EF4-FFF2-40B4-BE49-F238E27FC236}">
                <a16:creationId xmlns:a16="http://schemas.microsoft.com/office/drawing/2014/main" id="{F94B7533-99D0-4371-A7FC-011FF4262975}"/>
              </a:ext>
            </a:extLst>
          </p:cNvPr>
          <p:cNvSpPr/>
          <p:nvPr/>
        </p:nvSpPr>
        <p:spPr>
          <a:xfrm>
            <a:off x="5073338" y="5023179"/>
            <a:ext cx="423172" cy="231362"/>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20BA1F3-1C38-4797-9458-CF3495BA02E2}"/>
              </a:ext>
            </a:extLst>
          </p:cNvPr>
          <p:cNvSpPr/>
          <p:nvPr/>
        </p:nvSpPr>
        <p:spPr>
          <a:xfrm>
            <a:off x="5571951" y="4072167"/>
            <a:ext cx="3944534" cy="5319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9" name="矩形 28">
            <a:extLst>
              <a:ext uri="{FF2B5EF4-FFF2-40B4-BE49-F238E27FC236}">
                <a16:creationId xmlns:a16="http://schemas.microsoft.com/office/drawing/2014/main" id="{AEDF6042-DF3E-430B-927A-E3ADDC873B8D}"/>
              </a:ext>
            </a:extLst>
          </p:cNvPr>
          <p:cNvSpPr/>
          <p:nvPr/>
        </p:nvSpPr>
        <p:spPr>
          <a:xfrm>
            <a:off x="5964152" y="4171048"/>
            <a:ext cx="3121806" cy="338554"/>
          </a:xfrm>
          <a:prstGeom prst="rect">
            <a:avLst/>
          </a:prstGeom>
        </p:spPr>
        <p:txBody>
          <a:bodyPr wrap="square">
            <a:spAutoFit/>
          </a:bodyPr>
          <a:lstStyle/>
          <a:p>
            <a:pPr algn="ctr"/>
            <a:r>
              <a:rPr lang="zh-CN" altLang="zh-CN" sz="1600" b="1" dirty="0">
                <a:solidFill>
                  <a:schemeClr val="accent2">
                    <a:lumMod val="25000"/>
                  </a:schemeClr>
                </a:solidFill>
              </a:rPr>
              <a:t>数据发布的时间来作为时间维度</a:t>
            </a:r>
            <a:endParaRPr lang="zh-CN" altLang="en-US" sz="1600" b="1" dirty="0">
              <a:solidFill>
                <a:schemeClr val="accent2">
                  <a:lumMod val="25000"/>
                </a:schemeClr>
              </a:solidFill>
            </a:endParaRPr>
          </a:p>
        </p:txBody>
      </p:sp>
      <p:sp>
        <p:nvSpPr>
          <p:cNvPr id="30" name="矩形 29">
            <a:extLst>
              <a:ext uri="{FF2B5EF4-FFF2-40B4-BE49-F238E27FC236}">
                <a16:creationId xmlns:a16="http://schemas.microsoft.com/office/drawing/2014/main" id="{C5D09208-F625-427C-B0BF-2EF2AA687893}"/>
              </a:ext>
            </a:extLst>
          </p:cNvPr>
          <p:cNvSpPr/>
          <p:nvPr/>
        </p:nvSpPr>
        <p:spPr>
          <a:xfrm>
            <a:off x="2249801" y="1930671"/>
            <a:ext cx="7456371" cy="169983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5DD65105-A1BE-45C4-B481-AD3B5395B6D2}"/>
              </a:ext>
            </a:extLst>
          </p:cNvPr>
          <p:cNvSpPr/>
          <p:nvPr/>
        </p:nvSpPr>
        <p:spPr>
          <a:xfrm>
            <a:off x="2249801" y="3836897"/>
            <a:ext cx="7456371" cy="169983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9C95767D-4552-4B1B-BF7F-94D2465D8387}"/>
              </a:ext>
            </a:extLst>
          </p:cNvPr>
          <p:cNvSpPr/>
          <p:nvPr/>
        </p:nvSpPr>
        <p:spPr>
          <a:xfrm>
            <a:off x="1646825" y="3940573"/>
            <a:ext cx="389850" cy="1438855"/>
          </a:xfrm>
          <a:prstGeom prst="rect">
            <a:avLst/>
          </a:prstGeom>
        </p:spPr>
        <p:txBody>
          <a:bodyPr wrap="none">
            <a:spAutoFit/>
          </a:bodyPr>
          <a:lstStyle/>
          <a:p>
            <a:pPr>
              <a:lnSpc>
                <a:spcPts val="1480"/>
              </a:lnSpc>
            </a:pPr>
            <a:r>
              <a:rPr lang="zh-CN" altLang="zh-CN" sz="1600" b="1" dirty="0"/>
              <a:t>存</a:t>
            </a:r>
            <a:endParaRPr lang="en-US" altLang="zh-CN" sz="1600" b="1" dirty="0"/>
          </a:p>
          <a:p>
            <a:pPr>
              <a:lnSpc>
                <a:spcPts val="1480"/>
              </a:lnSpc>
            </a:pPr>
            <a:endParaRPr lang="en-US" altLang="zh-CN" sz="1600" b="1" dirty="0"/>
          </a:p>
          <a:p>
            <a:pPr>
              <a:lnSpc>
                <a:spcPts val="1480"/>
              </a:lnSpc>
            </a:pPr>
            <a:r>
              <a:rPr lang="zh-CN" altLang="zh-CN" sz="1600" b="1" dirty="0"/>
              <a:t>储</a:t>
            </a:r>
            <a:endParaRPr lang="en-US" altLang="zh-CN" sz="1600" b="1" dirty="0"/>
          </a:p>
          <a:p>
            <a:pPr>
              <a:lnSpc>
                <a:spcPts val="1480"/>
              </a:lnSpc>
            </a:pPr>
            <a:endParaRPr lang="en-US" altLang="zh-CN" sz="1600" b="1" dirty="0"/>
          </a:p>
          <a:p>
            <a:pPr>
              <a:lnSpc>
                <a:spcPts val="1480"/>
              </a:lnSpc>
            </a:pPr>
            <a:r>
              <a:rPr lang="zh-CN" altLang="en-US" sz="1600" b="1" dirty="0"/>
              <a:t>维</a:t>
            </a:r>
            <a:endParaRPr lang="en-US" altLang="zh-CN" sz="1600" b="1" dirty="0"/>
          </a:p>
          <a:p>
            <a:pPr>
              <a:lnSpc>
                <a:spcPts val="1480"/>
              </a:lnSpc>
            </a:pPr>
            <a:endParaRPr lang="en-US" altLang="zh-CN" sz="1600" b="1" dirty="0"/>
          </a:p>
          <a:p>
            <a:pPr>
              <a:lnSpc>
                <a:spcPts val="1480"/>
              </a:lnSpc>
            </a:pPr>
            <a:r>
              <a:rPr lang="zh-CN" altLang="en-US" sz="1600" b="1" dirty="0"/>
              <a:t>度</a:t>
            </a:r>
            <a:endParaRPr lang="zh-CN" altLang="zh-CN" sz="1400" b="1" dirty="0"/>
          </a:p>
        </p:txBody>
      </p:sp>
      <p:sp>
        <p:nvSpPr>
          <p:cNvPr id="33" name="矩形 32">
            <a:extLst>
              <a:ext uri="{FF2B5EF4-FFF2-40B4-BE49-F238E27FC236}">
                <a16:creationId xmlns:a16="http://schemas.microsoft.com/office/drawing/2014/main" id="{8049909C-2CDB-418F-BE1B-B3E4E2A0B955}"/>
              </a:ext>
            </a:extLst>
          </p:cNvPr>
          <p:cNvSpPr/>
          <p:nvPr/>
        </p:nvSpPr>
        <p:spPr>
          <a:xfrm>
            <a:off x="2249801" y="5635608"/>
            <a:ext cx="7530131" cy="531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数   据   托   管 </a:t>
            </a:r>
            <a:r>
              <a:rPr lang="en-US" altLang="zh-CN" sz="1600" b="1" dirty="0">
                <a:solidFill>
                  <a:schemeClr val="bg1"/>
                </a:solidFill>
              </a:rPr>
              <a:t>/ </a:t>
            </a:r>
            <a:r>
              <a:rPr lang="zh-CN" altLang="en-US" sz="1600" b="1" dirty="0">
                <a:solidFill>
                  <a:schemeClr val="bg1"/>
                </a:solidFill>
              </a:rPr>
              <a:t>数   据   仓   库</a:t>
            </a:r>
          </a:p>
        </p:txBody>
      </p:sp>
    </p:spTree>
    <p:extLst>
      <p:ext uri="{BB962C8B-B14F-4D97-AF65-F5344CB8AC3E}">
        <p14:creationId xmlns:p14="http://schemas.microsoft.com/office/powerpoint/2010/main" val="241914855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4.4.1 </a:t>
            </a:r>
            <a:r>
              <a:rPr lang="zh-CN" altLang="zh-CN" dirty="0"/>
              <a:t>存储环境数据时的处理</a:t>
            </a:r>
            <a:endParaRPr lang="zh-CN" altLang="en-US" dirty="0"/>
          </a:p>
        </p:txBody>
      </p:sp>
      <p:graphicFrame>
        <p:nvGraphicFramePr>
          <p:cNvPr id="8" name="图示 7">
            <a:extLst>
              <a:ext uri="{FF2B5EF4-FFF2-40B4-BE49-F238E27FC236}">
                <a16:creationId xmlns:a16="http://schemas.microsoft.com/office/drawing/2014/main" id="{B995C01D-63FF-4F50-B087-BBC5F605184D}"/>
              </a:ext>
            </a:extLst>
          </p:cNvPr>
          <p:cNvGraphicFramePr/>
          <p:nvPr>
            <p:extLst>
              <p:ext uri="{D42A27DB-BD31-4B8C-83A1-F6EECF244321}">
                <p14:modId xmlns:p14="http://schemas.microsoft.com/office/powerpoint/2010/main" val="3108596474"/>
              </p:ext>
            </p:extLst>
          </p:nvPr>
        </p:nvGraphicFramePr>
        <p:xfrm>
          <a:off x="1113689" y="2030557"/>
          <a:ext cx="10148771" cy="3860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490436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1.1.1  </a:t>
            </a:r>
            <a:r>
              <a:rPr lang="zh-CN" altLang="en-US" dirty="0"/>
              <a:t>长尾理论</a:t>
            </a:r>
          </a:p>
        </p:txBody>
      </p:sp>
      <p:sp>
        <p:nvSpPr>
          <p:cNvPr id="8" name="内容占位符 1">
            <a:extLst>
              <a:ext uri="{FF2B5EF4-FFF2-40B4-BE49-F238E27FC236}">
                <a16:creationId xmlns:a16="http://schemas.microsoft.com/office/drawing/2014/main" id="{D7E7AE31-7231-43A2-A910-DCE1A44BBA3F}"/>
              </a:ext>
            </a:extLst>
          </p:cNvPr>
          <p:cNvSpPr txBox="1">
            <a:spLocks/>
          </p:cNvSpPr>
          <p:nvPr/>
        </p:nvSpPr>
        <p:spPr>
          <a:xfrm>
            <a:off x="6841957" y="1982433"/>
            <a:ext cx="4467727" cy="4754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zh-CN" altLang="en-US" sz="1400" dirty="0"/>
              <a:t>“长尾”概念于</a:t>
            </a:r>
            <a:r>
              <a:rPr lang="en-US" altLang="zh-CN" sz="1400" dirty="0"/>
              <a:t>2004</a:t>
            </a:r>
            <a:r>
              <a:rPr lang="zh-CN" altLang="en-US" sz="1400" dirty="0"/>
              <a:t>年提出，用来描述以亚马逊为代表的电子商务网站的商业和经济模式</a:t>
            </a:r>
            <a:endParaRPr lang="en-US" altLang="zh-CN" sz="1400" dirty="0"/>
          </a:p>
          <a:p>
            <a:pPr>
              <a:lnSpc>
                <a:spcPct val="100000"/>
              </a:lnSpc>
              <a:buFont typeface="Wingdings" panose="05000000000000000000" pitchFamily="2" charset="2"/>
              <a:buChar char="p"/>
            </a:pPr>
            <a:endParaRPr lang="en-US" altLang="zh-CN" sz="1400" dirty="0"/>
          </a:p>
          <a:p>
            <a:pPr>
              <a:lnSpc>
                <a:spcPct val="150000"/>
              </a:lnSpc>
              <a:buFont typeface="Wingdings" panose="05000000000000000000" pitchFamily="2" charset="2"/>
              <a:buChar char="p"/>
            </a:pPr>
            <a:r>
              <a:rPr lang="zh-CN" altLang="en-US" sz="1400" dirty="0"/>
              <a:t>电子商务网站销售种类繁多，虽然绝大多数商品都不热门，但不热门的商品总数量极其庞大，所累计的总销售额将是一个可观的数字，也许会超过热门商品所带来的销售额</a:t>
            </a:r>
            <a:endParaRPr lang="en-US" altLang="zh-CN" sz="1400" dirty="0"/>
          </a:p>
          <a:p>
            <a:pPr>
              <a:lnSpc>
                <a:spcPct val="100000"/>
              </a:lnSpc>
              <a:buFont typeface="Wingdings" panose="05000000000000000000" pitchFamily="2" charset="2"/>
              <a:buChar char="p"/>
            </a:pPr>
            <a:endParaRPr lang="en-US" altLang="zh-CN" sz="1400" dirty="0"/>
          </a:p>
          <a:p>
            <a:pPr>
              <a:lnSpc>
                <a:spcPct val="150000"/>
              </a:lnSpc>
              <a:buFont typeface="Wingdings" panose="05000000000000000000" pitchFamily="2" charset="2"/>
              <a:buChar char="p"/>
            </a:pPr>
            <a:r>
              <a:rPr lang="zh-CN" altLang="en-US" sz="1400" dirty="0"/>
              <a:t>因此，可以通过发掘长尾商品并推荐给感兴趣的用户来提高销售额，这需要通过个性化推荐来实现</a:t>
            </a:r>
          </a:p>
        </p:txBody>
      </p:sp>
      <p:pic>
        <p:nvPicPr>
          <p:cNvPr id="12" name="图片 11">
            <a:extLst>
              <a:ext uri="{FF2B5EF4-FFF2-40B4-BE49-F238E27FC236}">
                <a16:creationId xmlns:a16="http://schemas.microsoft.com/office/drawing/2014/main" id="{CAEBEAE9-2026-45D8-B32E-1BB877317D91}"/>
              </a:ext>
            </a:extLst>
          </p:cNvPr>
          <p:cNvPicPr>
            <a:picLocks noChangeAspect="1"/>
          </p:cNvPicPr>
          <p:nvPr/>
        </p:nvPicPr>
        <p:blipFill>
          <a:blip r:embed="rId3"/>
          <a:stretch>
            <a:fillRect/>
          </a:stretch>
        </p:blipFill>
        <p:spPr>
          <a:xfrm>
            <a:off x="787401" y="2155687"/>
            <a:ext cx="5867400" cy="3286125"/>
          </a:xfrm>
          <a:prstGeom prst="rect">
            <a:avLst/>
          </a:prstGeom>
        </p:spPr>
      </p:pic>
    </p:spTree>
    <p:extLst>
      <p:ext uri="{BB962C8B-B14F-4D97-AF65-F5344CB8AC3E}">
        <p14:creationId xmlns:p14="http://schemas.microsoft.com/office/powerpoint/2010/main" val="349464069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4.5  </a:t>
            </a:r>
            <a:r>
              <a:rPr lang="zh-CN" altLang="en-US" dirty="0"/>
              <a:t>环境大数据的应用</a:t>
            </a:r>
          </a:p>
        </p:txBody>
      </p:sp>
      <p:pic>
        <p:nvPicPr>
          <p:cNvPr id="30" name="图片 64">
            <a:extLst>
              <a:ext uri="{FF2B5EF4-FFF2-40B4-BE49-F238E27FC236}">
                <a16:creationId xmlns:a16="http://schemas.microsoft.com/office/drawing/2014/main" id="{873984AC-78CC-4FD5-84AB-296A69BD6F4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a:stretch>
            <a:fillRect/>
          </a:stretch>
        </p:blipFill>
        <p:spPr bwMode="auto">
          <a:xfrm>
            <a:off x="2647861" y="1982432"/>
            <a:ext cx="6522164" cy="3863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613700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4.5.1 </a:t>
            </a:r>
            <a:r>
              <a:rPr lang="zh-CN" altLang="en-US" dirty="0"/>
              <a:t>环境大数据可视化</a:t>
            </a:r>
          </a:p>
        </p:txBody>
      </p:sp>
      <p:pic>
        <p:nvPicPr>
          <p:cNvPr id="6" name="图片 5">
            <a:extLst>
              <a:ext uri="{FF2B5EF4-FFF2-40B4-BE49-F238E27FC236}">
                <a16:creationId xmlns:a16="http://schemas.microsoft.com/office/drawing/2014/main" id="{761C832A-4252-40C3-AA0E-1E80FB5B278D}"/>
              </a:ext>
            </a:extLst>
          </p:cNvPr>
          <p:cNvPicPr>
            <a:picLocks noChangeAspect="1"/>
          </p:cNvPicPr>
          <p:nvPr/>
        </p:nvPicPr>
        <p:blipFill>
          <a:blip r:embed="rId3"/>
          <a:stretch>
            <a:fillRect/>
          </a:stretch>
        </p:blipFill>
        <p:spPr>
          <a:xfrm>
            <a:off x="1846980" y="1977489"/>
            <a:ext cx="3944784" cy="2232000"/>
          </a:xfrm>
          <a:prstGeom prst="rect">
            <a:avLst/>
          </a:prstGeom>
        </p:spPr>
      </p:pic>
      <p:pic>
        <p:nvPicPr>
          <p:cNvPr id="7" name="图片 6">
            <a:extLst>
              <a:ext uri="{FF2B5EF4-FFF2-40B4-BE49-F238E27FC236}">
                <a16:creationId xmlns:a16="http://schemas.microsoft.com/office/drawing/2014/main" id="{27182A87-7D26-4890-A6D6-6DA43CEE2DBF}"/>
              </a:ext>
            </a:extLst>
          </p:cNvPr>
          <p:cNvPicPr>
            <a:picLocks noChangeAspect="1"/>
          </p:cNvPicPr>
          <p:nvPr/>
        </p:nvPicPr>
        <p:blipFill>
          <a:blip r:embed="rId4"/>
          <a:stretch>
            <a:fillRect/>
          </a:stretch>
        </p:blipFill>
        <p:spPr>
          <a:xfrm>
            <a:off x="1865331" y="4191489"/>
            <a:ext cx="3931685" cy="1944000"/>
          </a:xfrm>
          <a:prstGeom prst="rect">
            <a:avLst/>
          </a:prstGeom>
        </p:spPr>
      </p:pic>
      <p:pic>
        <p:nvPicPr>
          <p:cNvPr id="8" name="图片 7">
            <a:extLst>
              <a:ext uri="{FF2B5EF4-FFF2-40B4-BE49-F238E27FC236}">
                <a16:creationId xmlns:a16="http://schemas.microsoft.com/office/drawing/2014/main" id="{499FB945-B717-4378-923E-B994ECE0200B}"/>
              </a:ext>
            </a:extLst>
          </p:cNvPr>
          <p:cNvPicPr>
            <a:picLocks noChangeAspect="1"/>
          </p:cNvPicPr>
          <p:nvPr/>
        </p:nvPicPr>
        <p:blipFill>
          <a:blip r:embed="rId5"/>
          <a:stretch>
            <a:fillRect/>
          </a:stretch>
        </p:blipFill>
        <p:spPr>
          <a:xfrm>
            <a:off x="5781260" y="1977489"/>
            <a:ext cx="4050000" cy="2214000"/>
          </a:xfrm>
          <a:prstGeom prst="rect">
            <a:avLst/>
          </a:prstGeom>
        </p:spPr>
      </p:pic>
      <p:pic>
        <p:nvPicPr>
          <p:cNvPr id="9" name="图片 8">
            <a:extLst>
              <a:ext uri="{FF2B5EF4-FFF2-40B4-BE49-F238E27FC236}">
                <a16:creationId xmlns:a16="http://schemas.microsoft.com/office/drawing/2014/main" id="{54E9B22E-CC20-4D67-8D11-0E33978355F7}"/>
              </a:ext>
            </a:extLst>
          </p:cNvPr>
          <p:cNvPicPr>
            <a:picLocks noChangeAspect="1"/>
          </p:cNvPicPr>
          <p:nvPr/>
        </p:nvPicPr>
        <p:blipFill>
          <a:blip r:embed="rId6"/>
          <a:stretch>
            <a:fillRect/>
          </a:stretch>
        </p:blipFill>
        <p:spPr>
          <a:xfrm>
            <a:off x="5781260" y="4191489"/>
            <a:ext cx="4050000" cy="1944000"/>
          </a:xfrm>
          <a:prstGeom prst="rect">
            <a:avLst/>
          </a:prstGeom>
        </p:spPr>
      </p:pic>
    </p:spTree>
    <p:extLst>
      <p:ext uri="{BB962C8B-B14F-4D97-AF65-F5344CB8AC3E}">
        <p14:creationId xmlns:p14="http://schemas.microsoft.com/office/powerpoint/2010/main" val="99755703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4.5.2  </a:t>
            </a:r>
            <a:r>
              <a:rPr lang="zh-CN" altLang="en-US" dirty="0"/>
              <a:t>环境大数据聚合</a:t>
            </a:r>
          </a:p>
        </p:txBody>
      </p:sp>
      <p:pic>
        <p:nvPicPr>
          <p:cNvPr id="5" name="Picture 2">
            <a:extLst>
              <a:ext uri="{FF2B5EF4-FFF2-40B4-BE49-F238E27FC236}">
                <a16:creationId xmlns:a16="http://schemas.microsoft.com/office/drawing/2014/main" id="{51567A10-CDB4-458D-BBC7-67D7C8538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651" y="2155687"/>
            <a:ext cx="6621337" cy="34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4BB3985E-5A03-4427-A605-CAE132847F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97" r="19562"/>
          <a:stretch/>
        </p:blipFill>
        <p:spPr bwMode="auto">
          <a:xfrm>
            <a:off x="7704988" y="2155687"/>
            <a:ext cx="3922231" cy="34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27 Imagen">
            <a:extLst>
              <a:ext uri="{FF2B5EF4-FFF2-40B4-BE49-F238E27FC236}">
                <a16:creationId xmlns:a16="http://schemas.microsoft.com/office/drawing/2014/main" id="{058FEE6A-D29C-42E5-9947-6A918558F0F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55008" y="6724812"/>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30 CuadroTexto">
            <a:extLst>
              <a:ext uri="{FF2B5EF4-FFF2-40B4-BE49-F238E27FC236}">
                <a16:creationId xmlns:a16="http://schemas.microsoft.com/office/drawing/2014/main" id="{57369D99-3732-4FC8-8603-D64B8C766908}"/>
              </a:ext>
            </a:extLst>
          </p:cNvPr>
          <p:cNvSpPr txBox="1"/>
          <p:nvPr/>
        </p:nvSpPr>
        <p:spPr>
          <a:xfrm>
            <a:off x="5555045" y="6735924"/>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9" name="31 CuadroTexto">
            <a:extLst>
              <a:ext uri="{FF2B5EF4-FFF2-40B4-BE49-F238E27FC236}">
                <a16:creationId xmlns:a16="http://schemas.microsoft.com/office/drawing/2014/main" id="{21090011-AAA5-48C3-A702-BE1995221C26}"/>
              </a:ext>
            </a:extLst>
          </p:cNvPr>
          <p:cNvSpPr txBox="1"/>
          <p:nvPr/>
        </p:nvSpPr>
        <p:spPr>
          <a:xfrm>
            <a:off x="5817019" y="6741394"/>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62</a:t>
            </a:r>
            <a:endParaRPr lang="es-ES" sz="1200" b="1" dirty="0">
              <a:solidFill>
                <a:schemeClr val="bg1">
                  <a:lumMod val="50000"/>
                </a:schemeClr>
              </a:solidFill>
              <a:latin typeface="+mn-lt"/>
            </a:endParaRPr>
          </a:p>
        </p:txBody>
      </p:sp>
      <p:pic>
        <p:nvPicPr>
          <p:cNvPr id="10" name="Imagen 27">
            <a:hlinkClick r:id="" action="ppaction://hlinkshowjump?jump=nextslide"/>
            <a:extLst>
              <a:ext uri="{FF2B5EF4-FFF2-40B4-BE49-F238E27FC236}">
                <a16:creationId xmlns:a16="http://schemas.microsoft.com/office/drawing/2014/main" id="{F96AB9C0-58EE-4778-8F00-C120C84E8CB3}"/>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190839" y="6775612"/>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n 28">
            <a:hlinkClick r:id="" action="ppaction://hlinkshowjump?jump=previousslide"/>
            <a:extLst>
              <a:ext uri="{FF2B5EF4-FFF2-40B4-BE49-F238E27FC236}">
                <a16:creationId xmlns:a16="http://schemas.microsoft.com/office/drawing/2014/main" id="{8926CCD0-1C19-4AA1-95D4-3A92A6AEE7B4}"/>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5014501" y="6775612"/>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灯片编号占位符 5">
            <a:extLst>
              <a:ext uri="{FF2B5EF4-FFF2-40B4-BE49-F238E27FC236}">
                <a16:creationId xmlns:a16="http://schemas.microsoft.com/office/drawing/2014/main" id="{F78D2E47-D50F-480C-94A7-B50419811376}"/>
              </a:ext>
            </a:extLst>
          </p:cNvPr>
          <p:cNvSpPr txBox="1"/>
          <p:nvPr/>
        </p:nvSpPr>
        <p:spPr>
          <a:xfrm>
            <a:off x="3490105" y="669703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52</a:t>
            </a:fld>
            <a:endParaRPr lang="zh-CN" altLang="en-US" dirty="0"/>
          </a:p>
        </p:txBody>
      </p:sp>
    </p:spTree>
    <p:extLst>
      <p:ext uri="{BB962C8B-B14F-4D97-AF65-F5344CB8AC3E}">
        <p14:creationId xmlns:p14="http://schemas.microsoft.com/office/powerpoint/2010/main" val="201843455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4.5.3 </a:t>
            </a:r>
            <a:r>
              <a:rPr lang="zh-CN" altLang="zh-CN" dirty="0"/>
              <a:t>环境大数据应用价值</a:t>
            </a:r>
            <a:endParaRPr lang="zh-CN" altLang="en-US" dirty="0"/>
          </a:p>
        </p:txBody>
      </p:sp>
      <p:sp>
        <p:nvSpPr>
          <p:cNvPr id="5" name="矩形 4">
            <a:extLst>
              <a:ext uri="{FF2B5EF4-FFF2-40B4-BE49-F238E27FC236}">
                <a16:creationId xmlns:a16="http://schemas.microsoft.com/office/drawing/2014/main" id="{71AD3933-D5F0-4EC7-BC85-3423806FE668}"/>
              </a:ext>
            </a:extLst>
          </p:cNvPr>
          <p:cNvSpPr/>
          <p:nvPr/>
        </p:nvSpPr>
        <p:spPr>
          <a:xfrm>
            <a:off x="1152817" y="2053019"/>
            <a:ext cx="8867082" cy="743473"/>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500" dirty="0"/>
              <a:t>推动政府环保数据开放，引导更多企业、社会组织、个人、高校、科研院所、创投机构对环境保护大数据进行挖掘、分析和商业模式创新，形成“数据采集—数据开放—数据消费”的良性循环</a:t>
            </a:r>
            <a:endParaRPr lang="zh-CN" altLang="en-US" sz="1500" dirty="0"/>
          </a:p>
        </p:txBody>
      </p:sp>
      <p:sp>
        <p:nvSpPr>
          <p:cNvPr id="6" name="矩形 5">
            <a:extLst>
              <a:ext uri="{FF2B5EF4-FFF2-40B4-BE49-F238E27FC236}">
                <a16:creationId xmlns:a16="http://schemas.microsoft.com/office/drawing/2014/main" id="{9A1E2143-9172-425A-80A2-981E77534101}"/>
              </a:ext>
            </a:extLst>
          </p:cNvPr>
          <p:cNvSpPr/>
          <p:nvPr/>
        </p:nvSpPr>
        <p:spPr>
          <a:xfrm>
            <a:off x="1093479" y="3174877"/>
            <a:ext cx="9051548" cy="743473"/>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500" dirty="0"/>
              <a:t>通过对历史环境数据的挖掘与分析，可以更好地建立环境数据模型，从而提高环境数据预测的准确性。可以更好地建立环境数据模型，从而提高环境数据预测的准确性</a:t>
            </a:r>
            <a:endParaRPr lang="zh-CN" altLang="en-US" sz="1500" dirty="0"/>
          </a:p>
        </p:txBody>
      </p:sp>
      <p:sp>
        <p:nvSpPr>
          <p:cNvPr id="7" name="矩形 6">
            <a:extLst>
              <a:ext uri="{FF2B5EF4-FFF2-40B4-BE49-F238E27FC236}">
                <a16:creationId xmlns:a16="http://schemas.microsoft.com/office/drawing/2014/main" id="{C46DA086-D5EE-4330-9772-0AF30EC2D03D}"/>
              </a:ext>
            </a:extLst>
          </p:cNvPr>
          <p:cNvSpPr/>
          <p:nvPr/>
        </p:nvSpPr>
        <p:spPr>
          <a:xfrm>
            <a:off x="1055800" y="4296735"/>
            <a:ext cx="9061116" cy="1435971"/>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500" dirty="0"/>
              <a:t>此外，还可以结合环境数据和一些其他行业的数据来做综合分析，比如气象对交通的影响，关联环境数据和某些疾病发病数据可以跟踪流行病的发病趋势，环境对水利、电力、交通、农业的影响也可以通过对各种数据的时空关联来实现，针对干旱、暴雨洪涝、森林火险、冰雹、雷电等灾害性天气的气象灾害预警，为各相关行业提供有力的数据支撑，发挥环境数据应有的价值</a:t>
            </a:r>
          </a:p>
        </p:txBody>
      </p:sp>
      <p:sp>
        <p:nvSpPr>
          <p:cNvPr id="8" name="矩形 7">
            <a:extLst>
              <a:ext uri="{FF2B5EF4-FFF2-40B4-BE49-F238E27FC236}">
                <a16:creationId xmlns:a16="http://schemas.microsoft.com/office/drawing/2014/main" id="{EA8E8B00-A7E7-4550-BA81-8B9DC87FFCA0}"/>
              </a:ext>
            </a:extLst>
          </p:cNvPr>
          <p:cNvSpPr/>
          <p:nvPr/>
        </p:nvSpPr>
        <p:spPr>
          <a:xfrm>
            <a:off x="3601954" y="6302174"/>
            <a:ext cx="2339102" cy="261610"/>
          </a:xfrm>
          <a:prstGeom prst="rect">
            <a:avLst/>
          </a:prstGeom>
        </p:spPr>
        <p:txBody>
          <a:bodyPr wrap="none">
            <a:spAutoFit/>
          </a:bodyPr>
          <a:lstStyle/>
          <a:p>
            <a:pPr algn="ctr"/>
            <a:r>
              <a:rPr lang="zh-CN" altLang="zh-CN" sz="1100" b="1" dirty="0"/>
              <a:t>图</a:t>
            </a:r>
            <a:r>
              <a:rPr lang="en-US" altLang="zh-CN" sz="1100" b="1" dirty="0"/>
              <a:t>10-26  </a:t>
            </a:r>
            <a:r>
              <a:rPr lang="zh-CN" altLang="zh-CN" sz="1100" b="1" dirty="0"/>
              <a:t>利用</a:t>
            </a:r>
            <a:r>
              <a:rPr lang="en-US" altLang="zh-CN" sz="1100" b="1" dirty="0"/>
              <a:t>LSTM</a:t>
            </a:r>
            <a:r>
              <a:rPr lang="zh-CN" altLang="zh-CN" sz="1100" b="1" dirty="0"/>
              <a:t>网络进行预测</a:t>
            </a:r>
            <a:endParaRPr lang="zh-CN" altLang="en-US" sz="1100" b="1" dirty="0"/>
          </a:p>
        </p:txBody>
      </p:sp>
    </p:spTree>
    <p:extLst>
      <p:ext uri="{BB962C8B-B14F-4D97-AF65-F5344CB8AC3E}">
        <p14:creationId xmlns:p14="http://schemas.microsoft.com/office/powerpoint/2010/main" val="365678010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grpId="1"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1.1.2  </a:t>
            </a:r>
            <a:r>
              <a:rPr lang="zh-CN" altLang="en-US" dirty="0"/>
              <a:t>推荐方法</a:t>
            </a:r>
          </a:p>
        </p:txBody>
      </p:sp>
      <p:sp>
        <p:nvSpPr>
          <p:cNvPr id="7" name="内容占位符 1">
            <a:extLst>
              <a:ext uri="{FF2B5EF4-FFF2-40B4-BE49-F238E27FC236}">
                <a16:creationId xmlns:a16="http://schemas.microsoft.com/office/drawing/2014/main" id="{6DA55546-65F6-4EFF-B154-8E70E466D382}"/>
              </a:ext>
            </a:extLst>
          </p:cNvPr>
          <p:cNvSpPr txBox="1">
            <a:spLocks/>
          </p:cNvSpPr>
          <p:nvPr/>
        </p:nvSpPr>
        <p:spPr>
          <a:xfrm>
            <a:off x="978902" y="1956946"/>
            <a:ext cx="10234195" cy="4754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zh-CN" altLang="zh-CN" sz="1800" dirty="0">
                <a:latin typeface="+mn-ea"/>
              </a:rPr>
              <a:t>推荐系统的本质是建立用户与物品的联系，根据推荐算法的不同，推荐方法包括如下几类</a:t>
            </a:r>
            <a:r>
              <a:rPr lang="zh-CN" altLang="en-US" sz="1800" dirty="0">
                <a:latin typeface="+mn-ea"/>
              </a:rPr>
              <a:t>：</a:t>
            </a:r>
            <a:endParaRPr lang="en-US" altLang="zh-CN" sz="1800" dirty="0">
              <a:latin typeface="+mn-ea"/>
            </a:endParaRPr>
          </a:p>
          <a:p>
            <a:pPr marL="0" indent="0">
              <a:lnSpc>
                <a:spcPts val="1800"/>
              </a:lnSpc>
              <a:buNone/>
            </a:pPr>
            <a:endParaRPr lang="en-US" altLang="zh-CN" sz="1500" dirty="0">
              <a:latin typeface="+mn-ea"/>
            </a:endParaRPr>
          </a:p>
          <a:p>
            <a:pPr lvl="1">
              <a:lnSpc>
                <a:spcPct val="150000"/>
              </a:lnSpc>
              <a:buFont typeface="Wingdings" panose="05000000000000000000" pitchFamily="2" charset="2"/>
              <a:buChar char="Ø"/>
            </a:pPr>
            <a:r>
              <a:rPr lang="zh-CN" altLang="zh-CN" sz="1500" b="1" dirty="0">
                <a:latin typeface="+mn-ea"/>
              </a:rPr>
              <a:t>专家推荐</a:t>
            </a:r>
            <a:r>
              <a:rPr lang="zh-CN" altLang="zh-CN" sz="1500" dirty="0">
                <a:latin typeface="+mn-ea"/>
              </a:rPr>
              <a:t>：人工推荐，由资深的专业人士来进行物品筛选推荐，需要较多人力成本</a:t>
            </a:r>
            <a:endParaRPr lang="en-US" altLang="zh-CN" sz="1500" dirty="0">
              <a:latin typeface="+mn-ea"/>
            </a:endParaRPr>
          </a:p>
          <a:p>
            <a:pPr lvl="1">
              <a:lnSpc>
                <a:spcPts val="1420"/>
              </a:lnSpc>
              <a:buFont typeface="Wingdings" panose="05000000000000000000" pitchFamily="2" charset="2"/>
              <a:buChar char="Ø"/>
            </a:pPr>
            <a:endParaRPr lang="zh-CN" altLang="zh-CN" sz="1500" dirty="0">
              <a:latin typeface="+mn-ea"/>
            </a:endParaRPr>
          </a:p>
          <a:p>
            <a:pPr lvl="1">
              <a:lnSpc>
                <a:spcPct val="150000"/>
              </a:lnSpc>
              <a:buFont typeface="Wingdings" panose="05000000000000000000" pitchFamily="2" charset="2"/>
              <a:buChar char="Ø"/>
            </a:pPr>
            <a:r>
              <a:rPr lang="zh-CN" altLang="zh-CN" sz="1500" b="1" dirty="0">
                <a:latin typeface="+mn-ea"/>
              </a:rPr>
              <a:t>基于统计的推荐</a:t>
            </a:r>
            <a:r>
              <a:rPr lang="zh-CN" altLang="zh-CN" sz="1500" dirty="0">
                <a:latin typeface="+mn-ea"/>
              </a:rPr>
              <a:t>：基于统计信息的推荐（如热门推荐），易于实现，但对用户个性化偏好的描述能力较弱</a:t>
            </a:r>
            <a:endParaRPr lang="en-US" altLang="zh-CN" sz="1500" dirty="0">
              <a:latin typeface="+mn-ea"/>
            </a:endParaRPr>
          </a:p>
          <a:p>
            <a:pPr lvl="1">
              <a:lnSpc>
                <a:spcPts val="1420"/>
              </a:lnSpc>
              <a:buFont typeface="Wingdings" panose="05000000000000000000" pitchFamily="2" charset="2"/>
              <a:buChar char="Ø"/>
            </a:pPr>
            <a:endParaRPr lang="zh-CN" altLang="zh-CN" sz="1500" dirty="0">
              <a:latin typeface="+mn-ea"/>
            </a:endParaRPr>
          </a:p>
          <a:p>
            <a:pPr lvl="1">
              <a:lnSpc>
                <a:spcPct val="150000"/>
              </a:lnSpc>
              <a:buFont typeface="Wingdings" panose="05000000000000000000" pitchFamily="2" charset="2"/>
              <a:buChar char="Ø"/>
            </a:pPr>
            <a:r>
              <a:rPr lang="zh-CN" altLang="zh-CN" sz="1500" b="1" dirty="0">
                <a:latin typeface="+mn-ea"/>
              </a:rPr>
              <a:t>基于内容的推荐：</a:t>
            </a:r>
            <a:r>
              <a:rPr lang="zh-CN" altLang="zh-CN" sz="1500" dirty="0">
                <a:latin typeface="+mn-ea"/>
              </a:rPr>
              <a:t>通过机器学习的方法去描述内容的特征，并基于内容的特征来发现与之相似的内容</a:t>
            </a:r>
            <a:endParaRPr lang="en-US" altLang="zh-CN" sz="1500" dirty="0">
              <a:latin typeface="+mn-ea"/>
            </a:endParaRPr>
          </a:p>
          <a:p>
            <a:pPr lvl="1">
              <a:lnSpc>
                <a:spcPts val="1420"/>
              </a:lnSpc>
              <a:buFont typeface="Wingdings" panose="05000000000000000000" pitchFamily="2" charset="2"/>
              <a:buChar char="Ø"/>
            </a:pPr>
            <a:endParaRPr lang="zh-CN" altLang="zh-CN" sz="1500" dirty="0">
              <a:latin typeface="+mn-ea"/>
            </a:endParaRPr>
          </a:p>
          <a:p>
            <a:pPr lvl="1">
              <a:lnSpc>
                <a:spcPct val="150000"/>
              </a:lnSpc>
              <a:buFont typeface="Wingdings" panose="05000000000000000000" pitchFamily="2" charset="2"/>
              <a:buChar char="Ø"/>
            </a:pPr>
            <a:r>
              <a:rPr lang="zh-CN" altLang="zh-CN" sz="1500" b="1" dirty="0">
                <a:latin typeface="+mn-ea"/>
              </a:rPr>
              <a:t>协同过滤推荐</a:t>
            </a:r>
            <a:r>
              <a:rPr lang="zh-CN" altLang="zh-CN" sz="1500" dirty="0">
                <a:latin typeface="+mn-ea"/>
              </a:rPr>
              <a:t>：应用最早和最为成功的</a:t>
            </a:r>
            <a:r>
              <a:rPr lang="zh-CN" altLang="en-US" sz="1500" dirty="0">
                <a:latin typeface="+mn-ea"/>
              </a:rPr>
              <a:t>推荐方法</a:t>
            </a:r>
            <a:r>
              <a:rPr lang="zh-CN" altLang="zh-CN" sz="1500" dirty="0">
                <a:latin typeface="+mn-ea"/>
              </a:rPr>
              <a:t>之一</a:t>
            </a:r>
            <a:r>
              <a:rPr lang="zh-CN" altLang="en-US" sz="1500" dirty="0">
                <a:latin typeface="+mn-ea"/>
              </a:rPr>
              <a:t>，</a:t>
            </a:r>
            <a:r>
              <a:rPr lang="zh-CN" altLang="zh-CN" sz="1500" dirty="0">
                <a:latin typeface="+mn-ea"/>
              </a:rPr>
              <a:t>利用</a:t>
            </a:r>
            <a:r>
              <a:rPr lang="zh-CN" altLang="en-US" sz="1500" dirty="0">
                <a:latin typeface="+mn-ea"/>
              </a:rPr>
              <a:t>与</a:t>
            </a:r>
            <a:r>
              <a:rPr lang="zh-CN" altLang="zh-CN" sz="1500" dirty="0">
                <a:latin typeface="+mn-ea"/>
              </a:rPr>
              <a:t>目标用户</a:t>
            </a:r>
            <a:r>
              <a:rPr lang="zh-CN" altLang="en-US" sz="1500" dirty="0">
                <a:latin typeface="+mn-ea"/>
              </a:rPr>
              <a:t>相似的</a:t>
            </a:r>
            <a:r>
              <a:rPr lang="zh-CN" altLang="zh-CN" sz="1500" dirty="0">
                <a:latin typeface="+mn-ea"/>
              </a:rPr>
              <a:t>用户</a:t>
            </a:r>
            <a:r>
              <a:rPr lang="zh-CN" altLang="en-US" sz="1500" dirty="0">
                <a:latin typeface="+mn-ea"/>
              </a:rPr>
              <a:t>已有的</a:t>
            </a:r>
            <a:r>
              <a:rPr lang="zh-CN" altLang="zh-CN" sz="1500" dirty="0">
                <a:latin typeface="+mn-ea"/>
              </a:rPr>
              <a:t>商品评价信息，来预测目标用户对特定商品的喜好程度</a:t>
            </a:r>
            <a:endParaRPr lang="en-US" altLang="zh-CN" sz="1500" dirty="0">
              <a:latin typeface="+mn-ea"/>
            </a:endParaRPr>
          </a:p>
          <a:p>
            <a:pPr lvl="1">
              <a:lnSpc>
                <a:spcPts val="1520"/>
              </a:lnSpc>
              <a:buFont typeface="Wingdings" panose="05000000000000000000" pitchFamily="2" charset="2"/>
              <a:buChar char="Ø"/>
            </a:pPr>
            <a:endParaRPr lang="zh-CN" altLang="zh-CN" sz="1500" dirty="0">
              <a:latin typeface="+mn-ea"/>
            </a:endParaRPr>
          </a:p>
          <a:p>
            <a:pPr marL="457200" lvl="1" indent="0">
              <a:lnSpc>
                <a:spcPct val="150000"/>
              </a:lnSpc>
              <a:buNone/>
            </a:pPr>
            <a:endParaRPr lang="zh-CN" altLang="zh-CN" sz="1500" dirty="0">
              <a:latin typeface="+mn-ea"/>
            </a:endParaRPr>
          </a:p>
          <a:p>
            <a:pPr>
              <a:buFontTx/>
              <a:buNone/>
            </a:pPr>
            <a:endParaRPr lang="en-US" altLang="zh-CN" sz="2400" dirty="0"/>
          </a:p>
        </p:txBody>
      </p:sp>
    </p:spTree>
    <p:extLst>
      <p:ext uri="{BB962C8B-B14F-4D97-AF65-F5344CB8AC3E}">
        <p14:creationId xmlns:p14="http://schemas.microsoft.com/office/powerpoint/2010/main" val="15516007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1.1.3  </a:t>
            </a:r>
            <a:r>
              <a:rPr lang="zh-CN" altLang="en-US" dirty="0"/>
              <a:t>推荐系统模型</a:t>
            </a:r>
          </a:p>
        </p:txBody>
      </p:sp>
      <p:pic>
        <p:nvPicPr>
          <p:cNvPr id="11" name="图片 10">
            <a:extLst>
              <a:ext uri="{FF2B5EF4-FFF2-40B4-BE49-F238E27FC236}">
                <a16:creationId xmlns:a16="http://schemas.microsoft.com/office/drawing/2014/main" id="{DE61808F-B99C-4378-A714-84D3C3515A30}"/>
              </a:ext>
            </a:extLst>
          </p:cNvPr>
          <p:cNvPicPr>
            <a:picLocks noChangeAspect="1"/>
          </p:cNvPicPr>
          <p:nvPr/>
        </p:nvPicPr>
        <p:blipFill>
          <a:blip r:embed="rId3"/>
          <a:stretch>
            <a:fillRect/>
          </a:stretch>
        </p:blipFill>
        <p:spPr>
          <a:xfrm>
            <a:off x="5328844" y="897168"/>
            <a:ext cx="5691077" cy="5364000"/>
          </a:xfrm>
          <a:prstGeom prst="rect">
            <a:avLst/>
          </a:prstGeom>
        </p:spPr>
      </p:pic>
      <p:sp>
        <p:nvSpPr>
          <p:cNvPr id="12" name="内容占位符 1">
            <a:extLst>
              <a:ext uri="{FF2B5EF4-FFF2-40B4-BE49-F238E27FC236}">
                <a16:creationId xmlns:a16="http://schemas.microsoft.com/office/drawing/2014/main" id="{A0B28D0A-671D-456E-9695-B46E7001B16A}"/>
              </a:ext>
            </a:extLst>
          </p:cNvPr>
          <p:cNvSpPr txBox="1">
            <a:spLocks/>
          </p:cNvSpPr>
          <p:nvPr/>
        </p:nvSpPr>
        <p:spPr>
          <a:xfrm>
            <a:off x="918277" y="1953589"/>
            <a:ext cx="4269740" cy="44486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400" dirty="0"/>
          </a:p>
          <a:p>
            <a:pPr>
              <a:buFont typeface="Wingdings" panose="05000000000000000000" pitchFamily="2" charset="2"/>
              <a:buChar char="p"/>
            </a:pPr>
            <a:r>
              <a:rPr lang="zh-CN" altLang="en-US" sz="1800" dirty="0"/>
              <a:t>推荐系统组成</a:t>
            </a:r>
            <a:endParaRPr lang="en-US" altLang="zh-CN" sz="1800" dirty="0"/>
          </a:p>
          <a:p>
            <a:pPr lvl="1">
              <a:buFont typeface="Wingdings" panose="05000000000000000000" pitchFamily="2" charset="2"/>
              <a:buChar char="p"/>
            </a:pPr>
            <a:endParaRPr lang="en-US" altLang="zh-CN" sz="1000" dirty="0"/>
          </a:p>
          <a:p>
            <a:pPr lvl="1">
              <a:lnSpc>
                <a:spcPct val="100000"/>
              </a:lnSpc>
              <a:buFont typeface="Wingdings" panose="05000000000000000000" pitchFamily="2" charset="2"/>
              <a:buChar char="p"/>
            </a:pPr>
            <a:r>
              <a:rPr lang="zh-CN" altLang="en-US" sz="1500" dirty="0">
                <a:solidFill>
                  <a:schemeClr val="accent2">
                    <a:lumMod val="75000"/>
                  </a:schemeClr>
                </a:solidFill>
              </a:rPr>
              <a:t>用户建模模块</a:t>
            </a:r>
            <a:r>
              <a:rPr lang="zh-CN" altLang="en-US" sz="1500" dirty="0"/>
              <a:t>：</a:t>
            </a:r>
            <a:r>
              <a:rPr lang="zh-CN" altLang="zh-CN" sz="1500" dirty="0"/>
              <a:t>对用户进行建模，根据用户行为数据和用户属性数据来分析用户的兴趣和需求</a:t>
            </a:r>
            <a:endParaRPr lang="en-US" altLang="zh-CN" sz="1500" dirty="0"/>
          </a:p>
          <a:p>
            <a:pPr lvl="1">
              <a:lnSpc>
                <a:spcPct val="100000"/>
              </a:lnSpc>
              <a:buFont typeface="Wingdings" panose="05000000000000000000" pitchFamily="2" charset="2"/>
              <a:buChar char="p"/>
            </a:pPr>
            <a:endParaRPr lang="en-US" altLang="zh-CN" sz="1500" dirty="0"/>
          </a:p>
          <a:p>
            <a:pPr lvl="1">
              <a:lnSpc>
                <a:spcPct val="100000"/>
              </a:lnSpc>
              <a:buFont typeface="Wingdings" panose="05000000000000000000" pitchFamily="2" charset="2"/>
              <a:buChar char="p"/>
            </a:pPr>
            <a:r>
              <a:rPr lang="zh-CN" altLang="en-US" sz="1500" dirty="0">
                <a:solidFill>
                  <a:schemeClr val="accent2">
                    <a:lumMod val="75000"/>
                  </a:schemeClr>
                </a:solidFill>
              </a:rPr>
              <a:t>推荐对象建模模块</a:t>
            </a:r>
            <a:r>
              <a:rPr lang="zh-CN" altLang="en-US" sz="1500" dirty="0"/>
              <a:t>：根据对象数据</a:t>
            </a:r>
            <a:r>
              <a:rPr lang="zh-CN" altLang="zh-CN" sz="1500" dirty="0"/>
              <a:t>对推荐对象进行建模</a:t>
            </a:r>
            <a:endParaRPr lang="en-US" altLang="zh-CN" sz="1500" dirty="0"/>
          </a:p>
          <a:p>
            <a:pPr lvl="1">
              <a:lnSpc>
                <a:spcPct val="100000"/>
              </a:lnSpc>
              <a:buFont typeface="Wingdings" panose="05000000000000000000" pitchFamily="2" charset="2"/>
              <a:buChar char="p"/>
            </a:pPr>
            <a:endParaRPr lang="en-US" altLang="zh-CN" sz="1500" dirty="0"/>
          </a:p>
          <a:p>
            <a:pPr lvl="1">
              <a:lnSpc>
                <a:spcPct val="100000"/>
              </a:lnSpc>
              <a:buFont typeface="Wingdings" panose="05000000000000000000" pitchFamily="2" charset="2"/>
              <a:buChar char="p"/>
            </a:pPr>
            <a:r>
              <a:rPr lang="zh-CN" altLang="en-US" sz="1500" dirty="0">
                <a:solidFill>
                  <a:schemeClr val="accent2">
                    <a:lumMod val="75000"/>
                  </a:schemeClr>
                </a:solidFill>
              </a:rPr>
              <a:t>推荐算法模块</a:t>
            </a:r>
            <a:r>
              <a:rPr lang="zh-CN" altLang="en-US" sz="1500" dirty="0"/>
              <a:t>：</a:t>
            </a:r>
            <a:r>
              <a:rPr lang="zh-CN" altLang="zh-CN" sz="1500" dirty="0"/>
              <a:t>基于用户特征和物品特征，采用推荐算法计算得到用户可能感兴趣的对象</a:t>
            </a:r>
            <a:r>
              <a:rPr lang="zh-CN" altLang="en-US" sz="1500" dirty="0"/>
              <a:t>，并</a:t>
            </a:r>
            <a:r>
              <a:rPr lang="zh-CN" altLang="zh-CN" sz="1500" dirty="0"/>
              <a:t>根据推荐场景对推荐结果进行</a:t>
            </a:r>
            <a:r>
              <a:rPr lang="zh-CN" altLang="en-US" sz="1500" dirty="0"/>
              <a:t>一定</a:t>
            </a:r>
            <a:r>
              <a:rPr lang="zh-CN" altLang="zh-CN" sz="1500" dirty="0"/>
              <a:t>调整，将推荐结果</a:t>
            </a:r>
            <a:r>
              <a:rPr lang="zh-CN" altLang="en-US" sz="1500" dirty="0"/>
              <a:t>最终</a:t>
            </a:r>
            <a:r>
              <a:rPr lang="zh-CN" altLang="zh-CN" sz="1500" dirty="0"/>
              <a:t>展示给用户</a:t>
            </a:r>
            <a:endParaRPr lang="en-US" altLang="zh-CN" sz="1500" dirty="0"/>
          </a:p>
          <a:p>
            <a:pPr marL="0" indent="0">
              <a:lnSpc>
                <a:spcPct val="100000"/>
              </a:lnSpc>
              <a:buNone/>
            </a:pPr>
            <a:endParaRPr lang="en-US" altLang="zh-CN" sz="2000" dirty="0"/>
          </a:p>
          <a:p>
            <a:pPr marL="0" indent="0">
              <a:buNone/>
            </a:pPr>
            <a:endParaRPr lang="en-US" altLang="zh-CN" sz="2000" dirty="0"/>
          </a:p>
          <a:p>
            <a:pPr marL="0" indent="0">
              <a:buNone/>
            </a:pPr>
            <a:endParaRPr lang="en-US" altLang="zh-CN" sz="2000" dirty="0"/>
          </a:p>
        </p:txBody>
      </p:sp>
    </p:spTree>
    <p:extLst>
      <p:ext uri="{BB962C8B-B14F-4D97-AF65-F5344CB8AC3E}">
        <p14:creationId xmlns:p14="http://schemas.microsoft.com/office/powerpoint/2010/main" val="399829476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  </a:t>
            </a:r>
            <a:r>
              <a:rPr lang="zh-CN" altLang="en-US" dirty="0"/>
              <a:t>推荐算法</a:t>
            </a:r>
          </a:p>
        </p:txBody>
      </p:sp>
      <p:pic>
        <p:nvPicPr>
          <p:cNvPr id="5" name="图片 4">
            <a:extLst>
              <a:ext uri="{FF2B5EF4-FFF2-40B4-BE49-F238E27FC236}">
                <a16:creationId xmlns:a16="http://schemas.microsoft.com/office/drawing/2014/main" id="{27278622-10FA-4ACE-A2C0-892FA648D08F}"/>
              </a:ext>
            </a:extLst>
          </p:cNvPr>
          <p:cNvPicPr>
            <a:picLocks noChangeAspect="1"/>
          </p:cNvPicPr>
          <p:nvPr/>
        </p:nvPicPr>
        <p:blipFill rotWithShape="1">
          <a:blip r:embed="rId3"/>
          <a:srcRect l="7342" t="2546" r="8011" b="7215"/>
          <a:stretch/>
        </p:blipFill>
        <p:spPr>
          <a:xfrm>
            <a:off x="1519822" y="2524942"/>
            <a:ext cx="9336505" cy="3781926"/>
          </a:xfrm>
          <a:prstGeom prst="rect">
            <a:avLst/>
          </a:prstGeom>
        </p:spPr>
      </p:pic>
      <p:sp>
        <p:nvSpPr>
          <p:cNvPr id="6" name="矩形 5">
            <a:extLst>
              <a:ext uri="{FF2B5EF4-FFF2-40B4-BE49-F238E27FC236}">
                <a16:creationId xmlns:a16="http://schemas.microsoft.com/office/drawing/2014/main" id="{518CA265-26D8-4754-873B-882DBD1E823C}"/>
              </a:ext>
            </a:extLst>
          </p:cNvPr>
          <p:cNvSpPr/>
          <p:nvPr/>
        </p:nvSpPr>
        <p:spPr>
          <a:xfrm>
            <a:off x="980670" y="1885994"/>
            <a:ext cx="7961199" cy="584775"/>
          </a:xfrm>
          <a:prstGeom prst="rect">
            <a:avLst/>
          </a:prstGeom>
        </p:spPr>
        <p:txBody>
          <a:bodyPr wrap="square">
            <a:spAutoFit/>
          </a:bodyPr>
          <a:lstStyle/>
          <a:p>
            <a:pPr marL="285750" indent="-285750">
              <a:buFont typeface="Wingdings" panose="05000000000000000000" pitchFamily="2" charset="2"/>
              <a:buChar char="p"/>
            </a:pPr>
            <a:r>
              <a:rPr lang="zh-CN" altLang="zh-CN" sz="1600" dirty="0"/>
              <a:t>推荐技术从被提出到现在已有十余年</a:t>
            </a:r>
            <a:r>
              <a:rPr lang="zh-CN" altLang="en-US" sz="1600" dirty="0"/>
              <a:t>，可以分为多种：基于规则推荐、基于内容推荐、协调过滤推荐</a:t>
            </a:r>
            <a:r>
              <a:rPr lang="en-US" altLang="zh-CN" sz="1600" dirty="0"/>
              <a:t>..</a:t>
            </a:r>
            <a:endParaRPr lang="zh-CN" altLang="en-US" sz="1600" dirty="0"/>
          </a:p>
        </p:txBody>
      </p:sp>
    </p:spTree>
    <p:extLst>
      <p:ext uri="{BB962C8B-B14F-4D97-AF65-F5344CB8AC3E}">
        <p14:creationId xmlns:p14="http://schemas.microsoft.com/office/powerpoint/2010/main" val="186644273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1 </a:t>
            </a:r>
            <a:r>
              <a:rPr lang="zh-CN" altLang="en-US" dirty="0"/>
              <a:t>推荐系统</a:t>
            </a:r>
          </a:p>
        </p:txBody>
      </p:sp>
      <p:sp>
        <p:nvSpPr>
          <p:cNvPr id="3" name="Rectangle 1">
            <a:extLst>
              <a:ext uri="{FF2B5EF4-FFF2-40B4-BE49-F238E27FC236}">
                <a16:creationId xmlns:a16="http://schemas.microsoft.com/office/drawing/2014/main" id="{BC354850-D845-4F7A-AF5C-7D44E86190D8}"/>
              </a:ext>
            </a:extLst>
          </p:cNvPr>
          <p:cNvSpPr>
            <a:spLocks noChangeArrowheads="1"/>
          </p:cNvSpPr>
          <p:nvPr/>
        </p:nvSpPr>
        <p:spPr bwMode="auto">
          <a:xfrm>
            <a:off x="795690" y="1445396"/>
            <a:ext cx="89354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p"/>
              <a:tabLst/>
            </a:pPr>
            <a:r>
              <a:rPr kumimoji="0" lang="zh-CN" altLang="zh-CN" sz="1600" b="0" i="0" u="none" strike="noStrike" cap="none" normalizeH="0" baseline="0" dirty="0">
                <a:ln>
                  <a:noFill/>
                </a:ln>
                <a:solidFill>
                  <a:srgbClr val="222222"/>
                </a:solidFill>
                <a:effectLst/>
                <a:latin typeface="Arial" panose="020B0604020202020204" pitchFamily="34" charset="0"/>
                <a:ea typeface="Lato"/>
              </a:rPr>
              <a:t>传统推荐系统上的数据集通常被表示为用户项目矩阵，特别侧重于矩阵完成技术的推荐。基于矩阵完成的推荐的一个关键思想是预测</a:t>
            </a:r>
            <a:r>
              <a:rPr kumimoji="0" lang="zh-CN" altLang="zh-CN" sz="1600" b="0" i="0" u="none" strike="noStrike" cap="none" normalizeH="0" baseline="0" dirty="0">
                <a:ln>
                  <a:noFill/>
                </a:ln>
                <a:solidFill>
                  <a:srgbClr val="222222"/>
                </a:solidFill>
                <a:effectLst/>
                <a:latin typeface="Arial" panose="020B0604020202020204" pitchFamily="34" charset="0"/>
                <a:ea typeface="MathJax_Math-italic"/>
              </a:rPr>
              <a:t>r</a:t>
            </a:r>
            <a:r>
              <a:rPr kumimoji="0" lang="zh-CN" altLang="zh-CN" sz="1600" b="0" i="0" u="none" strike="noStrike" cap="none" normalizeH="0" baseline="0" dirty="0">
                <a:ln>
                  <a:noFill/>
                </a:ln>
                <a:solidFill>
                  <a:srgbClr val="222222"/>
                </a:solidFill>
                <a:effectLst/>
                <a:latin typeface="Arial" panose="020B0604020202020204" pitchFamily="34" charset="0"/>
                <a:ea typeface="Lato"/>
              </a:rPr>
              <a:t>并为目标用户找出最有希望的项目，如下所示:</a:t>
            </a:r>
            <a:r>
              <a:rPr kumimoji="0" lang="zh-CN" altLang="zh-CN" sz="1600" b="0" i="0" u="none" strike="noStrike" cap="none" normalizeH="0" baseline="0" dirty="0">
                <a:ln>
                  <a:noFill/>
                </a:ln>
                <a:solidFill>
                  <a:schemeClr val="tx1"/>
                </a:solidFill>
                <a:effectLst/>
                <a:latin typeface="Arial" panose="020B0604020202020204" pitchFamily="34" charset="0"/>
              </a:rPr>
              <a:t> </a:t>
            </a:r>
          </a:p>
        </p:txBody>
      </p:sp>
      <p:pic>
        <p:nvPicPr>
          <p:cNvPr id="6" name="图片 5">
            <a:extLst>
              <a:ext uri="{FF2B5EF4-FFF2-40B4-BE49-F238E27FC236}">
                <a16:creationId xmlns:a16="http://schemas.microsoft.com/office/drawing/2014/main" id="{205A5CAE-C816-4F7C-B10E-4C8E20DF4FA1}"/>
              </a:ext>
            </a:extLst>
          </p:cNvPr>
          <p:cNvPicPr>
            <a:picLocks noChangeAspect="1"/>
          </p:cNvPicPr>
          <p:nvPr/>
        </p:nvPicPr>
        <p:blipFill>
          <a:blip r:embed="rId2"/>
          <a:stretch>
            <a:fillRect/>
          </a:stretch>
        </p:blipFill>
        <p:spPr>
          <a:xfrm>
            <a:off x="1130166" y="2720693"/>
            <a:ext cx="3810000" cy="3067050"/>
          </a:xfrm>
          <a:prstGeom prst="rect">
            <a:avLst/>
          </a:prstGeom>
        </p:spPr>
      </p:pic>
      <p:sp>
        <p:nvSpPr>
          <p:cNvPr id="7" name="Rectangle 2">
            <a:extLst>
              <a:ext uri="{FF2B5EF4-FFF2-40B4-BE49-F238E27FC236}">
                <a16:creationId xmlns:a16="http://schemas.microsoft.com/office/drawing/2014/main" id="{C48E17FB-B429-4D84-9E7C-6BFCDD39D87F}"/>
              </a:ext>
            </a:extLst>
          </p:cNvPr>
          <p:cNvSpPr>
            <a:spLocks noChangeArrowheads="1"/>
          </p:cNvSpPr>
          <p:nvPr/>
        </p:nvSpPr>
        <p:spPr bwMode="auto">
          <a:xfrm>
            <a:off x="5340245" y="2966403"/>
            <a:ext cx="51737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u"/>
              <a:tabLst/>
            </a:pPr>
            <a:r>
              <a:rPr kumimoji="0" lang="zh-CN" altLang="en-US" sz="1600" b="0" i="0" u="none" strike="noStrike" cap="none" normalizeH="0" baseline="0" dirty="0">
                <a:ln>
                  <a:noFill/>
                </a:ln>
                <a:solidFill>
                  <a:srgbClr val="222222"/>
                </a:solidFill>
                <a:effectLst/>
                <a:latin typeface="+mn-ea"/>
              </a:rPr>
              <a:t>左图</a:t>
            </a:r>
            <a:r>
              <a:rPr kumimoji="0" lang="zh-CN" altLang="zh-CN" sz="1600" b="0" i="0" u="none" strike="noStrike" cap="none" normalizeH="0" baseline="0" dirty="0">
                <a:ln>
                  <a:noFill/>
                </a:ln>
                <a:solidFill>
                  <a:srgbClr val="222222"/>
                </a:solidFill>
                <a:effectLst/>
                <a:latin typeface="+mn-ea"/>
              </a:rPr>
              <a:t>，对于一个用户a，项目2和4未被发现。在这种情况下，推荐者所做的是预测缺失的元素，并决定哪个项目更可能被用户偏好</a:t>
            </a:r>
            <a:r>
              <a:rPr kumimoji="0" lang="zh-CN" altLang="zh-CN" sz="1200" b="0" i="0" u="none" strike="noStrike" cap="none" normalizeH="0" baseline="0" dirty="0">
                <a:ln>
                  <a:noFill/>
                </a:ln>
                <a:solidFill>
                  <a:srgbClr val="222222"/>
                </a:solidFill>
                <a:effectLst/>
                <a:latin typeface="+mn-ea"/>
              </a:rPr>
              <a:t>。</a:t>
            </a:r>
            <a:endParaRPr kumimoji="0" lang="zh-CN" altLang="zh-CN" b="0" i="0" u="none" strike="noStrike" cap="none" normalizeH="0" baseline="0" dirty="0">
              <a:ln>
                <a:noFill/>
              </a:ln>
              <a:solidFill>
                <a:schemeClr val="tx1"/>
              </a:solidFill>
              <a:effectLst/>
              <a:latin typeface="+mn-ea"/>
            </a:endParaRPr>
          </a:p>
        </p:txBody>
      </p:sp>
      <p:sp>
        <p:nvSpPr>
          <p:cNvPr id="8" name="矩形 7">
            <a:extLst>
              <a:ext uri="{FF2B5EF4-FFF2-40B4-BE49-F238E27FC236}">
                <a16:creationId xmlns:a16="http://schemas.microsoft.com/office/drawing/2014/main" id="{0D84334B-D2F4-4C26-AE5A-29A3847029E9}"/>
              </a:ext>
            </a:extLst>
          </p:cNvPr>
          <p:cNvSpPr/>
          <p:nvPr/>
        </p:nvSpPr>
        <p:spPr>
          <a:xfrm>
            <a:off x="5340245" y="4503418"/>
            <a:ext cx="5173750" cy="1077218"/>
          </a:xfrm>
          <a:prstGeom prst="rect">
            <a:avLst/>
          </a:prstGeom>
        </p:spPr>
        <p:txBody>
          <a:bodyPr wrap="square">
            <a:spAutoFit/>
          </a:bodyPr>
          <a:lstStyle/>
          <a:p>
            <a:pPr marL="285750" indent="-285750">
              <a:buFont typeface="Wingdings" panose="05000000000000000000" pitchFamily="2" charset="2"/>
              <a:buChar char="u"/>
            </a:pPr>
            <a:r>
              <a:rPr lang="zh-CN" altLang="en-US" sz="1600" b="1" dirty="0">
                <a:latin typeface="Lato"/>
              </a:rPr>
              <a:t>协同过滤 </a:t>
            </a:r>
            <a:r>
              <a:rPr lang="zh-CN" altLang="en-US" sz="1600" dirty="0">
                <a:solidFill>
                  <a:srgbClr val="222222"/>
                </a:solidFill>
                <a:latin typeface="Lato"/>
              </a:rPr>
              <a:t>是最流行的基于矩阵完成的推荐器之一，它最初是由</a:t>
            </a:r>
            <a:r>
              <a:rPr lang="en-US" altLang="zh-CN" sz="1600" dirty="0">
                <a:solidFill>
                  <a:srgbClr val="9B59B6"/>
                </a:solidFill>
                <a:latin typeface="Lato"/>
                <a:hlinkClick r:id="rId3"/>
              </a:rPr>
              <a:t>Goldberg</a:t>
            </a:r>
            <a:r>
              <a:rPr lang="zh-CN" altLang="en-US" sz="1600" dirty="0">
                <a:solidFill>
                  <a:srgbClr val="9B59B6"/>
                </a:solidFill>
                <a:latin typeface="Lato"/>
                <a:hlinkClick r:id="rId3"/>
              </a:rPr>
              <a:t>等人</a:t>
            </a:r>
            <a:r>
              <a:rPr lang="en-US" altLang="zh-CN" sz="1600" dirty="0">
                <a:solidFill>
                  <a:srgbClr val="222222"/>
                </a:solidFill>
                <a:latin typeface="Lato"/>
              </a:rPr>
              <a:t>1992</a:t>
            </a:r>
            <a:r>
              <a:rPr lang="zh-CN" altLang="en-US" sz="1600" dirty="0">
                <a:solidFill>
                  <a:srgbClr val="222222"/>
                </a:solidFill>
                <a:latin typeface="Lato"/>
              </a:rPr>
              <a:t>年提出。</a:t>
            </a:r>
            <a:r>
              <a:rPr lang="en-US" altLang="zh-CN" sz="1600" dirty="0">
                <a:solidFill>
                  <a:srgbClr val="222222"/>
                </a:solidFill>
                <a:latin typeface="Lato"/>
              </a:rPr>
              <a:t>CF</a:t>
            </a:r>
            <a:r>
              <a:rPr lang="zh-CN" altLang="en-US" sz="1600" dirty="0">
                <a:solidFill>
                  <a:srgbClr val="222222"/>
                </a:solidFill>
                <a:latin typeface="Lato"/>
              </a:rPr>
              <a:t>算法的目标是通过对用户</a:t>
            </a:r>
            <a:r>
              <a:rPr lang="en-US" altLang="zh-CN" sz="1600" dirty="0">
                <a:solidFill>
                  <a:srgbClr val="222222"/>
                </a:solidFill>
                <a:latin typeface="Lato"/>
              </a:rPr>
              <a:t>-</a:t>
            </a:r>
            <a:r>
              <a:rPr lang="zh-CN" altLang="en-US" sz="1600" dirty="0">
                <a:solidFill>
                  <a:srgbClr val="222222"/>
                </a:solidFill>
                <a:latin typeface="Lato"/>
              </a:rPr>
              <a:t>用户和项目</a:t>
            </a:r>
            <a:r>
              <a:rPr lang="en-US" altLang="zh-CN" sz="1600" dirty="0">
                <a:solidFill>
                  <a:srgbClr val="222222"/>
                </a:solidFill>
                <a:latin typeface="Lato"/>
              </a:rPr>
              <a:t>-</a:t>
            </a:r>
            <a:r>
              <a:rPr lang="zh-CN" altLang="en-US" sz="1600" dirty="0">
                <a:solidFill>
                  <a:srgbClr val="222222"/>
                </a:solidFill>
                <a:latin typeface="Lato"/>
              </a:rPr>
              <a:t>项目相似性建模，为特定用户推荐新项目。</a:t>
            </a:r>
            <a:endParaRPr lang="zh-CN" altLang="en-US" sz="1600" dirty="0"/>
          </a:p>
        </p:txBody>
      </p:sp>
    </p:spTree>
    <p:extLst>
      <p:ext uri="{BB962C8B-B14F-4D97-AF65-F5344CB8AC3E}">
        <p14:creationId xmlns:p14="http://schemas.microsoft.com/office/powerpoint/2010/main" val="1672350083"/>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6702</TotalTime>
  <Words>4719</Words>
  <Application>Microsoft Office PowerPoint</Application>
  <PresentationFormat>宽屏</PresentationFormat>
  <Paragraphs>524</Paragraphs>
  <Slides>53</Slides>
  <Notes>45</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53</vt:i4>
      </vt:variant>
    </vt:vector>
  </HeadingPairs>
  <TitlesOfParts>
    <vt:vector size="65" baseType="lpstr">
      <vt:lpstr>-apple-system</vt:lpstr>
      <vt:lpstr>Lato</vt:lpstr>
      <vt:lpstr>等线 Light</vt:lpstr>
      <vt:lpstr>微软雅黑</vt:lpstr>
      <vt:lpstr>Arial</vt:lpstr>
      <vt:lpstr>Calibri</vt:lpstr>
      <vt:lpstr>Century Gothic</vt:lpstr>
      <vt:lpstr>Times New Roman</vt:lpstr>
      <vt:lpstr>Wingdings</vt:lpstr>
      <vt:lpstr>模板页面</vt:lpstr>
      <vt:lpstr>Custom Design</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Wanghui Huang</cp:lastModifiedBy>
  <cp:revision>763</cp:revision>
  <dcterms:created xsi:type="dcterms:W3CDTF">2015-08-18T02:51:41Z</dcterms:created>
  <dcterms:modified xsi:type="dcterms:W3CDTF">2020-04-22T07:48:56Z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